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342" r:id="rId2"/>
    <p:sldId id="343" r:id="rId3"/>
    <p:sldId id="344" r:id="rId4"/>
    <p:sldId id="348" r:id="rId5"/>
    <p:sldId id="345" r:id="rId6"/>
    <p:sldId id="285" r:id="rId7"/>
    <p:sldId id="306" r:id="rId8"/>
    <p:sldId id="346" r:id="rId9"/>
    <p:sldId id="272" r:id="rId10"/>
    <p:sldId id="265" r:id="rId11"/>
    <p:sldId id="347" r:id="rId12"/>
    <p:sldId id="267" r:id="rId13"/>
    <p:sldId id="349" r:id="rId14"/>
    <p:sldId id="277" r:id="rId15"/>
    <p:sldId id="350" r:id="rId16"/>
    <p:sldId id="286" r:id="rId17"/>
    <p:sldId id="287" r:id="rId18"/>
    <p:sldId id="351" r:id="rId19"/>
    <p:sldId id="321" r:id="rId20"/>
    <p:sldId id="325" r:id="rId21"/>
    <p:sldId id="328" r:id="rId22"/>
    <p:sldId id="354" r:id="rId23"/>
    <p:sldId id="355" r:id="rId24"/>
    <p:sldId id="352" r:id="rId25"/>
    <p:sldId id="353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283" r:id="rId35"/>
    <p:sldId id="289" r:id="rId36"/>
    <p:sldId id="364" r:id="rId37"/>
    <p:sldId id="294" r:id="rId38"/>
    <p:sldId id="365" r:id="rId39"/>
    <p:sldId id="366" r:id="rId40"/>
    <p:sldId id="36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4D335-E834-46E2-8CCB-78C762E15696}" v="6" dt="2021-06-17T08:07:36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nh" userId="397c937a-6631-46d4-ab7f-15d71e973788" providerId="ADAL" clId="{FF04899E-A8AC-4BEC-8124-CA2BFF2545F0}"/>
    <pc:docChg chg="addSld modSld">
      <pc:chgData name="Nguyen Van Thanh" userId="397c937a-6631-46d4-ab7f-15d71e973788" providerId="ADAL" clId="{FF04899E-A8AC-4BEC-8124-CA2BFF2545F0}" dt="2021-05-30T11:17:50.722" v="0"/>
      <pc:docMkLst>
        <pc:docMk/>
      </pc:docMkLst>
      <pc:sldChg chg="add">
        <pc:chgData name="Nguyen Van Thanh" userId="397c937a-6631-46d4-ab7f-15d71e973788" providerId="ADAL" clId="{FF04899E-A8AC-4BEC-8124-CA2BFF2545F0}" dt="2021-05-30T11:17:50.722" v="0"/>
        <pc:sldMkLst>
          <pc:docMk/>
          <pc:sldMk cId="801138501" sldId="272"/>
        </pc:sldMkLst>
      </pc:sldChg>
    </pc:docChg>
  </pc:docChgLst>
  <pc:docChgLst>
    <pc:chgData name="Nguyen Thi Thuy" userId="51590b7b-a373-4bbe-8e38-44e726520488" providerId="ADAL" clId="{96C4D335-E834-46E2-8CCB-78C762E15696}"/>
    <pc:docChg chg="custSel addSld modSld sldOrd">
      <pc:chgData name="Nguyen Thi Thuy" userId="51590b7b-a373-4bbe-8e38-44e726520488" providerId="ADAL" clId="{96C4D335-E834-46E2-8CCB-78C762E15696}" dt="2021-06-17T08:51:43.821" v="303" actId="1076"/>
      <pc:docMkLst>
        <pc:docMk/>
      </pc:docMkLst>
      <pc:sldChg chg="add ord">
        <pc:chgData name="Nguyen Thi Thuy" userId="51590b7b-a373-4bbe-8e38-44e726520488" providerId="ADAL" clId="{96C4D335-E834-46E2-8CCB-78C762E15696}" dt="2021-06-15T09:59:25.117" v="22"/>
        <pc:sldMkLst>
          <pc:docMk/>
          <pc:sldMk cId="3332179989" sldId="283"/>
        </pc:sldMkLst>
      </pc:sldChg>
      <pc:sldChg chg="add">
        <pc:chgData name="Nguyen Thi Thuy" userId="51590b7b-a373-4bbe-8e38-44e726520488" providerId="ADAL" clId="{96C4D335-E834-46E2-8CCB-78C762E15696}" dt="2021-06-15T10:40:26.080" v="30"/>
        <pc:sldMkLst>
          <pc:docMk/>
          <pc:sldMk cId="3325414172" sldId="289"/>
        </pc:sldMkLst>
      </pc:sldChg>
      <pc:sldChg chg="addSp modSp add mod ord modNotesTx">
        <pc:chgData name="Nguyen Thi Thuy" userId="51590b7b-a373-4bbe-8e38-44e726520488" providerId="ADAL" clId="{96C4D335-E834-46E2-8CCB-78C762E15696}" dt="2021-06-17T08:51:43.821" v="303" actId="1076"/>
        <pc:sldMkLst>
          <pc:docMk/>
          <pc:sldMk cId="180663717" sldId="294"/>
        </pc:sldMkLst>
        <pc:picChg chg="add mod">
          <ac:chgData name="Nguyen Thi Thuy" userId="51590b7b-a373-4bbe-8e38-44e726520488" providerId="ADAL" clId="{96C4D335-E834-46E2-8CCB-78C762E15696}" dt="2021-06-17T08:51:43.821" v="303" actId="1076"/>
          <ac:picMkLst>
            <pc:docMk/>
            <pc:sldMk cId="180663717" sldId="294"/>
            <ac:picMk id="4" creationId="{D5A0270F-A350-434E-ADC6-C2DADFCC75CD}"/>
          </ac:picMkLst>
        </pc:picChg>
      </pc:sldChg>
      <pc:sldChg chg="modSp new mod">
        <pc:chgData name="Nguyen Thi Thuy" userId="51590b7b-a373-4bbe-8e38-44e726520488" providerId="ADAL" clId="{96C4D335-E834-46E2-8CCB-78C762E15696}" dt="2021-06-15T09:59:40.243" v="27" actId="1076"/>
        <pc:sldMkLst>
          <pc:docMk/>
          <pc:sldMk cId="796147013" sldId="363"/>
        </pc:sldMkLst>
        <pc:spChg chg="mod">
          <ac:chgData name="Nguyen Thi Thuy" userId="51590b7b-a373-4bbe-8e38-44e726520488" providerId="ADAL" clId="{96C4D335-E834-46E2-8CCB-78C762E15696}" dt="2021-06-15T09:59:40.243" v="27" actId="1076"/>
          <ac:spMkLst>
            <pc:docMk/>
            <pc:sldMk cId="796147013" sldId="363"/>
            <ac:spMk id="2" creationId="{C2B602CC-727D-43F9-9525-59A6366CD2F5}"/>
          </ac:spMkLst>
        </pc:spChg>
      </pc:sldChg>
      <pc:sldChg chg="addSp modSp new mod">
        <pc:chgData name="Nguyen Thi Thuy" userId="51590b7b-a373-4bbe-8e38-44e726520488" providerId="ADAL" clId="{96C4D335-E834-46E2-8CCB-78C762E15696}" dt="2021-06-15T10:42:28.655" v="118" actId="255"/>
        <pc:sldMkLst>
          <pc:docMk/>
          <pc:sldMk cId="87283781" sldId="364"/>
        </pc:sldMkLst>
        <pc:spChg chg="mod">
          <ac:chgData name="Nguyen Thi Thuy" userId="51590b7b-a373-4bbe-8e38-44e726520488" providerId="ADAL" clId="{96C4D335-E834-46E2-8CCB-78C762E15696}" dt="2021-06-15T10:40:37.796" v="85" actId="20577"/>
          <ac:spMkLst>
            <pc:docMk/>
            <pc:sldMk cId="87283781" sldId="364"/>
            <ac:spMk id="2" creationId="{CF60ECF0-E4F9-4BE3-B69B-253662C0CF1D}"/>
          </ac:spMkLst>
        </pc:spChg>
        <pc:spChg chg="mod">
          <ac:chgData name="Nguyen Thi Thuy" userId="51590b7b-a373-4bbe-8e38-44e726520488" providerId="ADAL" clId="{96C4D335-E834-46E2-8CCB-78C762E15696}" dt="2021-06-15T10:42:28.655" v="118" actId="255"/>
          <ac:spMkLst>
            <pc:docMk/>
            <pc:sldMk cId="87283781" sldId="364"/>
            <ac:spMk id="3" creationId="{2FDB12F0-97A0-48F0-B027-24733E42F27C}"/>
          </ac:spMkLst>
        </pc:spChg>
        <pc:spChg chg="add mod">
          <ac:chgData name="Nguyen Thi Thuy" userId="51590b7b-a373-4bbe-8e38-44e726520488" providerId="ADAL" clId="{96C4D335-E834-46E2-8CCB-78C762E15696}" dt="2021-06-15T10:40:52.599" v="93" actId="6549"/>
          <ac:spMkLst>
            <pc:docMk/>
            <pc:sldMk cId="87283781" sldId="364"/>
            <ac:spMk id="5" creationId="{0C99A030-681C-4343-9C15-7021DDE15182}"/>
          </ac:spMkLst>
        </pc:spChg>
      </pc:sldChg>
      <pc:sldChg chg="addSp new mod">
        <pc:chgData name="Nguyen Thi Thuy" userId="51590b7b-a373-4bbe-8e38-44e726520488" providerId="ADAL" clId="{96C4D335-E834-46E2-8CCB-78C762E15696}" dt="2021-06-17T08:44:18.136" v="301" actId="22"/>
        <pc:sldMkLst>
          <pc:docMk/>
          <pc:sldMk cId="3842854133" sldId="365"/>
        </pc:sldMkLst>
        <pc:picChg chg="add">
          <ac:chgData name="Nguyen Thi Thuy" userId="51590b7b-a373-4bbe-8e38-44e726520488" providerId="ADAL" clId="{96C4D335-E834-46E2-8CCB-78C762E15696}" dt="2021-06-17T08:44:18.136" v="301" actId="22"/>
          <ac:picMkLst>
            <pc:docMk/>
            <pc:sldMk cId="3842854133" sldId="365"/>
            <ac:picMk id="5" creationId="{CAC3D7D4-39CA-4BFC-8116-339D87CFAEDC}"/>
          </ac:picMkLst>
        </pc:picChg>
      </pc:sldChg>
      <pc:sldChg chg="new">
        <pc:chgData name="Nguyen Thi Thuy" userId="51590b7b-a373-4bbe-8e38-44e726520488" providerId="ADAL" clId="{96C4D335-E834-46E2-8CCB-78C762E15696}" dt="2021-06-15T09:59:11.073" v="3" actId="680"/>
        <pc:sldMkLst>
          <pc:docMk/>
          <pc:sldMk cId="53142183" sldId="366"/>
        </pc:sldMkLst>
      </pc:sldChg>
      <pc:sldChg chg="new">
        <pc:chgData name="Nguyen Thi Thuy" userId="51590b7b-a373-4bbe-8e38-44e726520488" providerId="ADAL" clId="{96C4D335-E834-46E2-8CCB-78C762E15696}" dt="2021-06-15T09:59:11.222" v="4" actId="680"/>
        <pc:sldMkLst>
          <pc:docMk/>
          <pc:sldMk cId="688935141" sldId="367"/>
        </pc:sldMkLst>
      </pc:sldChg>
    </pc:docChg>
  </pc:docChgLst>
  <pc:docChgLst>
    <pc:chgData name="Nguyen Bui Trong Tin" userId="e8b171ad-d98b-49d5-bbe6-f86bd94206fe" providerId="ADAL" clId="{E4413AAD-188F-4CF0-97A2-2972AE34DF38}"/>
    <pc:docChg chg="custSel addSld delSld modSld">
      <pc:chgData name="Nguyen Bui Trong Tin" userId="e8b171ad-d98b-49d5-bbe6-f86bd94206fe" providerId="ADAL" clId="{E4413AAD-188F-4CF0-97A2-2972AE34DF38}" dt="2021-06-06T11:49:19.331" v="134"/>
      <pc:docMkLst>
        <pc:docMk/>
      </pc:docMkLst>
      <pc:sldChg chg="del">
        <pc:chgData name="Nguyen Bui Trong Tin" userId="e8b171ad-d98b-49d5-bbe6-f86bd94206fe" providerId="ADAL" clId="{E4413AAD-188F-4CF0-97A2-2972AE34DF38}" dt="2021-05-28T10:43:53.281" v="0" actId="47"/>
        <pc:sldMkLst>
          <pc:docMk/>
          <pc:sldMk cId="1495374394" sldId="256"/>
        </pc:sldMkLst>
      </pc:sldChg>
      <pc:sldChg chg="del">
        <pc:chgData name="Nguyen Bui Trong Tin" userId="e8b171ad-d98b-49d5-bbe6-f86bd94206fe" providerId="ADAL" clId="{E4413AAD-188F-4CF0-97A2-2972AE34DF38}" dt="2021-05-28T10:43:53.281" v="0" actId="47"/>
        <pc:sldMkLst>
          <pc:docMk/>
          <pc:sldMk cId="1151779023" sldId="257"/>
        </pc:sldMkLst>
      </pc:sldChg>
      <pc:sldChg chg="del">
        <pc:chgData name="Nguyen Bui Trong Tin" userId="e8b171ad-d98b-49d5-bbe6-f86bd94206fe" providerId="ADAL" clId="{E4413AAD-188F-4CF0-97A2-2972AE34DF38}" dt="2021-05-28T10:43:53.281" v="0" actId="47"/>
        <pc:sldMkLst>
          <pc:docMk/>
          <pc:sldMk cId="1970456732" sldId="258"/>
        </pc:sldMkLst>
      </pc:sldChg>
      <pc:sldChg chg="del">
        <pc:chgData name="Nguyen Bui Trong Tin" userId="e8b171ad-d98b-49d5-bbe6-f86bd94206fe" providerId="ADAL" clId="{E4413AAD-188F-4CF0-97A2-2972AE34DF38}" dt="2021-05-28T10:43:53.281" v="0" actId="47"/>
        <pc:sldMkLst>
          <pc:docMk/>
          <pc:sldMk cId="2648113510" sldId="259"/>
        </pc:sldMkLst>
      </pc:sldChg>
      <pc:sldChg chg="del">
        <pc:chgData name="Nguyen Bui Trong Tin" userId="e8b171ad-d98b-49d5-bbe6-f86bd94206fe" providerId="ADAL" clId="{E4413AAD-188F-4CF0-97A2-2972AE34DF38}" dt="2021-05-28T10:43:53.281" v="0" actId="47"/>
        <pc:sldMkLst>
          <pc:docMk/>
          <pc:sldMk cId="2257715786" sldId="260"/>
        </pc:sldMkLst>
      </pc:sldChg>
      <pc:sldChg chg="del">
        <pc:chgData name="Nguyen Bui Trong Tin" userId="e8b171ad-d98b-49d5-bbe6-f86bd94206fe" providerId="ADAL" clId="{E4413AAD-188F-4CF0-97A2-2972AE34DF38}" dt="2021-05-28T10:43:53.281" v="0" actId="47"/>
        <pc:sldMkLst>
          <pc:docMk/>
          <pc:sldMk cId="1986305929" sldId="261"/>
        </pc:sldMkLst>
      </pc:sldChg>
      <pc:sldChg chg="del">
        <pc:chgData name="Nguyen Bui Trong Tin" userId="e8b171ad-d98b-49d5-bbe6-f86bd94206fe" providerId="ADAL" clId="{E4413AAD-188F-4CF0-97A2-2972AE34DF38}" dt="2021-05-28T10:43:53.281" v="0" actId="47"/>
        <pc:sldMkLst>
          <pc:docMk/>
          <pc:sldMk cId="4070734566" sldId="262"/>
        </pc:sldMkLst>
      </pc:sldChg>
      <pc:sldChg chg="del">
        <pc:chgData name="Nguyen Bui Trong Tin" userId="e8b171ad-d98b-49d5-bbe6-f86bd94206fe" providerId="ADAL" clId="{E4413AAD-188F-4CF0-97A2-2972AE34DF38}" dt="2021-05-28T10:43:53.281" v="0" actId="47"/>
        <pc:sldMkLst>
          <pc:docMk/>
          <pc:sldMk cId="1533780947" sldId="263"/>
        </pc:sldMkLst>
      </pc:sldChg>
      <pc:sldChg chg="del">
        <pc:chgData name="Nguyen Bui Trong Tin" userId="e8b171ad-d98b-49d5-bbe6-f86bd94206fe" providerId="ADAL" clId="{E4413AAD-188F-4CF0-97A2-2972AE34DF38}" dt="2021-05-28T10:43:53.281" v="0" actId="47"/>
        <pc:sldMkLst>
          <pc:docMk/>
          <pc:sldMk cId="481166550" sldId="264"/>
        </pc:sldMkLst>
      </pc:sldChg>
      <pc:sldChg chg="addSp delSp modSp del mod">
        <pc:chgData name="Nguyen Bui Trong Tin" userId="e8b171ad-d98b-49d5-bbe6-f86bd94206fe" providerId="ADAL" clId="{E4413AAD-188F-4CF0-97A2-2972AE34DF38}" dt="2021-05-28T10:44:03.175" v="4" actId="47"/>
        <pc:sldMkLst>
          <pc:docMk/>
          <pc:sldMk cId="2946793732" sldId="266"/>
        </pc:sldMkLst>
        <pc:spChg chg="del mod">
          <ac:chgData name="Nguyen Bui Trong Tin" userId="e8b171ad-d98b-49d5-bbe6-f86bd94206fe" providerId="ADAL" clId="{E4413AAD-188F-4CF0-97A2-2972AE34DF38}" dt="2021-05-28T10:43:57.489" v="3" actId="478"/>
          <ac:spMkLst>
            <pc:docMk/>
            <pc:sldMk cId="2946793732" sldId="266"/>
            <ac:spMk id="2" creationId="{E1BAB434-252E-456B-9101-DC295BAE2877}"/>
          </ac:spMkLst>
        </pc:spChg>
        <pc:spChg chg="add mod">
          <ac:chgData name="Nguyen Bui Trong Tin" userId="e8b171ad-d98b-49d5-bbe6-f86bd94206fe" providerId="ADAL" clId="{E4413AAD-188F-4CF0-97A2-2972AE34DF38}" dt="2021-05-28T10:43:55.766" v="1" actId="478"/>
          <ac:spMkLst>
            <pc:docMk/>
            <pc:sldMk cId="2946793732" sldId="266"/>
            <ac:spMk id="4" creationId="{D0C61AA1-8D6C-4B66-9C85-E9FB15ABF635}"/>
          </ac:spMkLst>
        </pc:spChg>
        <pc:spChg chg="add mod">
          <ac:chgData name="Nguyen Bui Trong Tin" userId="e8b171ad-d98b-49d5-bbe6-f86bd94206fe" providerId="ADAL" clId="{E4413AAD-188F-4CF0-97A2-2972AE34DF38}" dt="2021-05-28T10:43:57.489" v="3" actId="478"/>
          <ac:spMkLst>
            <pc:docMk/>
            <pc:sldMk cId="2946793732" sldId="266"/>
            <ac:spMk id="8" creationId="{5B1BFFB7-CE16-4B3D-A105-23098A0BF732}"/>
          </ac:spMkLst>
        </pc:spChg>
        <pc:picChg chg="del">
          <ac:chgData name="Nguyen Bui Trong Tin" userId="e8b171ad-d98b-49d5-bbe6-f86bd94206fe" providerId="ADAL" clId="{E4413AAD-188F-4CF0-97A2-2972AE34DF38}" dt="2021-05-28T10:43:55.766" v="1" actId="478"/>
          <ac:picMkLst>
            <pc:docMk/>
            <pc:sldMk cId="2946793732" sldId="266"/>
            <ac:picMk id="6" creationId="{976F6E46-8370-454F-9A47-47A764C73178}"/>
          </ac:picMkLst>
        </pc:picChg>
      </pc:sldChg>
      <pc:sldChg chg="addSp delSp modSp mod">
        <pc:chgData name="Nguyen Bui Trong Tin" userId="e8b171ad-d98b-49d5-bbe6-f86bd94206fe" providerId="ADAL" clId="{E4413AAD-188F-4CF0-97A2-2972AE34DF38}" dt="2021-06-06T11:49:19.305" v="133"/>
        <pc:sldMkLst>
          <pc:docMk/>
          <pc:sldMk cId="3370533113" sldId="328"/>
        </pc:sldMkLst>
        <pc:graphicFrameChg chg="add del mod">
          <ac:chgData name="Nguyen Bui Trong Tin" userId="e8b171ad-d98b-49d5-bbe6-f86bd94206fe" providerId="ADAL" clId="{E4413AAD-188F-4CF0-97A2-2972AE34DF38}" dt="2021-06-06T11:49:19.305" v="133"/>
          <ac:graphicFrameMkLst>
            <pc:docMk/>
            <pc:sldMk cId="3370533113" sldId="328"/>
            <ac:graphicFrameMk id="2" creationId="{63B4EBEC-9C32-4684-9337-FC3033115F7C}"/>
          </ac:graphicFrameMkLst>
        </pc:graphicFrameChg>
      </pc:sldChg>
      <pc:sldChg chg="addSp modSp add mod">
        <pc:chgData name="Nguyen Bui Trong Tin" userId="e8b171ad-d98b-49d5-bbe6-f86bd94206fe" providerId="ADAL" clId="{E4413AAD-188F-4CF0-97A2-2972AE34DF38}" dt="2021-05-29T11:28:10.207" v="125" actId="14100"/>
        <pc:sldMkLst>
          <pc:docMk/>
          <pc:sldMk cId="3574738925" sldId="342"/>
        </pc:sldMkLst>
        <pc:spChg chg="mod">
          <ac:chgData name="Nguyen Bui Trong Tin" userId="e8b171ad-d98b-49d5-bbe6-f86bd94206fe" providerId="ADAL" clId="{E4413AAD-188F-4CF0-97A2-2972AE34DF38}" dt="2021-05-28T10:44:38.706" v="32" actId="20577"/>
          <ac:spMkLst>
            <pc:docMk/>
            <pc:sldMk cId="3574738925" sldId="34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E4413AAD-188F-4CF0-97A2-2972AE34DF38}" dt="2021-05-29T11:28:10.207" v="125" actId="14100"/>
          <ac:picMkLst>
            <pc:docMk/>
            <pc:sldMk cId="3574738925" sldId="342"/>
            <ac:picMk id="2" creationId="{D638D896-BCD9-4629-B042-36D469E16E59}"/>
          </ac:picMkLst>
        </pc:picChg>
      </pc:sldChg>
      <pc:sldChg chg="addSp modSp add">
        <pc:chgData name="Nguyen Bui Trong Tin" userId="e8b171ad-d98b-49d5-bbe6-f86bd94206fe" providerId="ADAL" clId="{E4413AAD-188F-4CF0-97A2-2972AE34DF38}" dt="2021-05-28T10:45:01.351" v="36" actId="1076"/>
        <pc:sldMkLst>
          <pc:docMk/>
          <pc:sldMk cId="1751254110" sldId="343"/>
        </pc:sldMkLst>
        <pc:picChg chg="add mod">
          <ac:chgData name="Nguyen Bui Trong Tin" userId="e8b171ad-d98b-49d5-bbe6-f86bd94206fe" providerId="ADAL" clId="{E4413AAD-188F-4CF0-97A2-2972AE34DF38}" dt="2021-05-28T10:45:01.351" v="36" actId="1076"/>
          <ac:picMkLst>
            <pc:docMk/>
            <pc:sldMk cId="1751254110" sldId="343"/>
            <ac:picMk id="1026" creationId="{BD4AE4D3-7FA4-422B-B17B-B6CEFAB33EDB}"/>
          </ac:picMkLst>
        </pc:picChg>
      </pc:sldChg>
      <pc:sldChg chg="addSp modSp add mod">
        <pc:chgData name="Nguyen Bui Trong Tin" userId="e8b171ad-d98b-49d5-bbe6-f86bd94206fe" providerId="ADAL" clId="{E4413AAD-188F-4CF0-97A2-2972AE34DF38}" dt="2021-05-28T10:45:45.042" v="72" actId="20577"/>
        <pc:sldMkLst>
          <pc:docMk/>
          <pc:sldMk cId="3935516824" sldId="344"/>
        </pc:sldMkLst>
        <pc:spChg chg="mod">
          <ac:chgData name="Nguyen Bui Trong Tin" userId="e8b171ad-d98b-49d5-bbe6-f86bd94206fe" providerId="ADAL" clId="{E4413AAD-188F-4CF0-97A2-2972AE34DF38}" dt="2021-05-28T10:45:45.042" v="72" actId="20577"/>
          <ac:spMkLst>
            <pc:docMk/>
            <pc:sldMk cId="3935516824" sldId="34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E4413AAD-188F-4CF0-97A2-2972AE34DF38}" dt="2021-05-28T10:45:34.574" v="39" actId="14100"/>
          <ac:picMkLst>
            <pc:docMk/>
            <pc:sldMk cId="3935516824" sldId="344"/>
            <ac:picMk id="2" creationId="{24CC3872-F14D-4FE3-A687-89764F3BB6D4}"/>
          </ac:picMkLst>
        </pc:picChg>
      </pc:sldChg>
      <pc:sldChg chg="addSp modSp add mod">
        <pc:chgData name="Nguyen Bui Trong Tin" userId="e8b171ad-d98b-49d5-bbe6-f86bd94206fe" providerId="ADAL" clId="{E4413AAD-188F-4CF0-97A2-2972AE34DF38}" dt="2021-05-28T10:58:18.940" v="124" actId="20577"/>
        <pc:sldMkLst>
          <pc:docMk/>
          <pc:sldMk cId="4015426965" sldId="345"/>
        </pc:sldMkLst>
        <pc:spChg chg="mod">
          <ac:chgData name="Nguyen Bui Trong Tin" userId="e8b171ad-d98b-49d5-bbe6-f86bd94206fe" providerId="ADAL" clId="{E4413AAD-188F-4CF0-97A2-2972AE34DF38}" dt="2021-05-28T10:58:18.940" v="124" actId="20577"/>
          <ac:spMkLst>
            <pc:docMk/>
            <pc:sldMk cId="4015426965" sldId="34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E4413AAD-188F-4CF0-97A2-2972AE34DF38}" dt="2021-05-28T10:57:59.996" v="73" actId="20577"/>
          <ac:picMkLst>
            <pc:docMk/>
            <pc:sldMk cId="4015426965" sldId="345"/>
            <ac:picMk id="4" creationId="{0D26449B-A9BE-4D83-8AFB-A63F869D408C}"/>
          </ac:picMkLst>
        </pc:picChg>
      </pc:sldChg>
      <pc:sldChg chg="add">
        <pc:chgData name="Nguyen Bui Trong Tin" userId="e8b171ad-d98b-49d5-bbe6-f86bd94206fe" providerId="ADAL" clId="{E4413AAD-188F-4CF0-97A2-2972AE34DF38}" dt="2021-05-28T10:44:20.511" v="9"/>
        <pc:sldMkLst>
          <pc:docMk/>
          <pc:sldMk cId="1030573766" sldId="346"/>
        </pc:sldMkLst>
      </pc:sldChg>
      <pc:sldChg chg="add">
        <pc:chgData name="Nguyen Bui Trong Tin" userId="e8b171ad-d98b-49d5-bbe6-f86bd94206fe" providerId="ADAL" clId="{E4413AAD-188F-4CF0-97A2-2972AE34DF38}" dt="2021-05-28T10:44:20.933" v="10"/>
        <pc:sldMkLst>
          <pc:docMk/>
          <pc:sldMk cId="2847520422" sldId="347"/>
        </pc:sldMkLst>
      </pc:sldChg>
      <pc:sldChg chg="add">
        <pc:chgData name="Nguyen Bui Trong Tin" userId="e8b171ad-d98b-49d5-bbe6-f86bd94206fe" providerId="ADAL" clId="{E4413AAD-188F-4CF0-97A2-2972AE34DF38}" dt="2021-06-02T01:40:52.858" v="126"/>
        <pc:sldMkLst>
          <pc:docMk/>
          <pc:sldMk cId="2562591613" sldId="349"/>
        </pc:sldMkLst>
      </pc:sldChg>
      <pc:sldChg chg="add">
        <pc:chgData name="Nguyen Bui Trong Tin" userId="e8b171ad-d98b-49d5-bbe6-f86bd94206fe" providerId="ADAL" clId="{E4413AAD-188F-4CF0-97A2-2972AE34DF38}" dt="2021-06-02T01:40:53.055" v="127"/>
        <pc:sldMkLst>
          <pc:docMk/>
          <pc:sldMk cId="4005172815" sldId="350"/>
        </pc:sldMkLst>
      </pc:sldChg>
      <pc:sldChg chg="add">
        <pc:chgData name="Nguyen Bui Trong Tin" userId="e8b171ad-d98b-49d5-bbe6-f86bd94206fe" providerId="ADAL" clId="{E4413AAD-188F-4CF0-97A2-2972AE34DF38}" dt="2021-06-02T01:40:53.270" v="128"/>
        <pc:sldMkLst>
          <pc:docMk/>
          <pc:sldMk cId="4188115942" sldId="351"/>
        </pc:sldMkLst>
      </pc:sldChg>
      <pc:sldChg chg="add">
        <pc:chgData name="Nguyen Bui Trong Tin" userId="e8b171ad-d98b-49d5-bbe6-f86bd94206fe" providerId="ADAL" clId="{E4413AAD-188F-4CF0-97A2-2972AE34DF38}" dt="2021-06-02T01:40:53.491" v="129"/>
        <pc:sldMkLst>
          <pc:docMk/>
          <pc:sldMk cId="1495760354" sldId="352"/>
        </pc:sldMkLst>
      </pc:sldChg>
      <pc:sldChg chg="add">
        <pc:chgData name="Nguyen Bui Trong Tin" userId="e8b171ad-d98b-49d5-bbe6-f86bd94206fe" providerId="ADAL" clId="{E4413AAD-188F-4CF0-97A2-2972AE34DF38}" dt="2021-06-02T01:40:53.827" v="130"/>
        <pc:sldMkLst>
          <pc:docMk/>
          <pc:sldMk cId="1958146037" sldId="353"/>
        </pc:sldMkLst>
      </pc:sldChg>
      <pc:sldChg chg="add">
        <pc:chgData name="Nguyen Bui Trong Tin" userId="e8b171ad-d98b-49d5-bbe6-f86bd94206fe" providerId="ADAL" clId="{E4413AAD-188F-4CF0-97A2-2972AE34DF38}" dt="2021-06-06T11:49:19.331" v="134"/>
        <pc:sldMkLst>
          <pc:docMk/>
          <pc:sldMk cId="3611413031" sldId="354"/>
        </pc:sldMkLst>
      </pc:sldChg>
      <pc:sldChg chg="add">
        <pc:chgData name="Nguyen Bui Trong Tin" userId="e8b171ad-d98b-49d5-bbe6-f86bd94206fe" providerId="ADAL" clId="{E4413AAD-188F-4CF0-97A2-2972AE34DF38}" dt="2021-06-06T11:49:19.331" v="134"/>
        <pc:sldMkLst>
          <pc:docMk/>
          <pc:sldMk cId="927845476" sldId="355"/>
        </pc:sldMkLst>
      </pc:sldChg>
    </pc:docChg>
  </pc:docChgLst>
  <pc:docChgLst>
    <pc:chgData name="Nguyen Thi Thuy" userId="S::ntthuyy15@ump.edu.vn::51590b7b-a373-4bbe-8e38-44e726520488" providerId="AD" clId="Web-{43C42F31-D0C6-4623-F15A-0B94694253DE}"/>
    <pc:docChg chg="modSld">
      <pc:chgData name="Nguyen Thi Thuy" userId="S::ntthuyy15@ump.edu.vn::51590b7b-a373-4bbe-8e38-44e726520488" providerId="AD" clId="Web-{43C42F31-D0C6-4623-F15A-0B94694253DE}" dt="2021-05-26T11:00:12.602" v="21" actId="20577"/>
      <pc:docMkLst>
        <pc:docMk/>
      </pc:docMkLst>
      <pc:sldChg chg="addSp modSp">
        <pc:chgData name="Nguyen Thi Thuy" userId="S::ntthuyy15@ump.edu.vn::51590b7b-a373-4bbe-8e38-44e726520488" providerId="AD" clId="Web-{43C42F31-D0C6-4623-F15A-0B94694253DE}" dt="2021-05-26T11:00:12.602" v="21" actId="20577"/>
        <pc:sldMkLst>
          <pc:docMk/>
          <pc:sldMk cId="1495374394" sldId="256"/>
        </pc:sldMkLst>
        <pc:spChg chg="add mod">
          <ac:chgData name="Nguyen Thi Thuy" userId="S::ntthuyy15@ump.edu.vn::51590b7b-a373-4bbe-8e38-44e726520488" providerId="AD" clId="Web-{43C42F31-D0C6-4623-F15A-0B94694253DE}" dt="2021-05-26T11:00:12.602" v="21" actId="20577"/>
          <ac:spMkLst>
            <pc:docMk/>
            <pc:sldMk cId="1495374394" sldId="256"/>
            <ac:spMk id="2" creationId="{055AEEB6-FB26-4FFA-8BAF-D66A93303F15}"/>
          </ac:spMkLst>
        </pc:spChg>
      </pc:sldChg>
    </pc:docChg>
  </pc:docChgLst>
  <pc:docChgLst>
    <pc:chgData name="Nguyen Thi Thuy" userId="S::ntthuyy15@ump.edu.vn::51590b7b-a373-4bbe-8e38-44e726520488" providerId="AD" clId="Web-{B13CC409-B23C-7C7A-FD01-5250066FA949}"/>
    <pc:docChg chg="addSld modSld">
      <pc:chgData name="Nguyen Thi Thuy" userId="S::ntthuyy15@ump.edu.vn::51590b7b-a373-4bbe-8e38-44e726520488" providerId="AD" clId="Web-{B13CC409-B23C-7C7A-FD01-5250066FA949}" dt="2021-05-26T15:47:31.843" v="344" actId="20577"/>
      <pc:docMkLst>
        <pc:docMk/>
      </pc:docMkLst>
      <pc:sldChg chg="addSp delSp modSp mod setBg">
        <pc:chgData name="Nguyen Thi Thuy" userId="S::ntthuyy15@ump.edu.vn::51590b7b-a373-4bbe-8e38-44e726520488" providerId="AD" clId="Web-{B13CC409-B23C-7C7A-FD01-5250066FA949}" dt="2021-05-26T14:34:17.969" v="237" actId="14100"/>
        <pc:sldMkLst>
          <pc:docMk/>
          <pc:sldMk cId="1495374394" sldId="256"/>
        </pc:sldMkLst>
        <pc:spChg chg="mod">
          <ac:chgData name="Nguyen Thi Thuy" userId="S::ntthuyy15@ump.edu.vn::51590b7b-a373-4bbe-8e38-44e726520488" providerId="AD" clId="Web-{B13CC409-B23C-7C7A-FD01-5250066FA949}" dt="2021-05-26T12:41:05.579" v="11" actId="14100"/>
          <ac:spMkLst>
            <pc:docMk/>
            <pc:sldMk cId="1495374394" sldId="256"/>
            <ac:spMk id="2" creationId="{055AEEB6-FB26-4FFA-8BAF-D66A93303F15}"/>
          </ac:spMkLst>
        </pc:spChg>
        <pc:spChg chg="mod ord">
          <ac:chgData name="Nguyen Thi Thuy" userId="S::ntthuyy15@ump.edu.vn::51590b7b-a373-4bbe-8e38-44e726520488" providerId="AD" clId="Web-{B13CC409-B23C-7C7A-FD01-5250066FA949}" dt="2021-05-26T12:51:58.325" v="78" actId="1076"/>
          <ac:spMkLst>
            <pc:docMk/>
            <pc:sldMk cId="1495374394" sldId="256"/>
            <ac:spMk id="3" creationId="{139D5992-74CA-4E5E-831D-1F8F99FB57FF}"/>
          </ac:spMkLst>
        </pc:spChg>
        <pc:spChg chg="add del">
          <ac:chgData name="Nguyen Thi Thuy" userId="S::ntthuyy15@ump.edu.vn::51590b7b-a373-4bbe-8e38-44e726520488" providerId="AD" clId="Web-{B13CC409-B23C-7C7A-FD01-5250066FA949}" dt="2021-05-26T12:41:01.516" v="8" actId="14100"/>
          <ac:spMkLst>
            <pc:docMk/>
            <pc:sldMk cId="1495374394" sldId="256"/>
            <ac:spMk id="6" creationId="{AB45A142-4255-493C-8284-5D566C121B10}"/>
          </ac:spMkLst>
        </pc:spChg>
        <pc:spChg chg="add del">
          <ac:chgData name="Nguyen Thi Thuy" userId="S::ntthuyy15@ump.edu.vn::51590b7b-a373-4bbe-8e38-44e726520488" providerId="AD" clId="Web-{B13CC409-B23C-7C7A-FD01-5250066FA949}" dt="2021-05-26T12:41:05.579" v="10" actId="14100"/>
          <ac:spMkLst>
            <pc:docMk/>
            <pc:sldMk cId="1495374394" sldId="256"/>
            <ac:spMk id="8" creationId="{A8384FB5-9ADC-4DDC-881B-597D56F5B15D}"/>
          </ac:spMkLst>
        </pc:spChg>
        <pc:spChg chg="add del">
          <ac:chgData name="Nguyen Thi Thuy" userId="S::ntthuyy15@ump.edu.vn::51590b7b-a373-4bbe-8e38-44e726520488" providerId="AD" clId="Web-{B13CC409-B23C-7C7A-FD01-5250066FA949}" dt="2021-05-26T12:40:37.469" v="4" actId="14100"/>
          <ac:spMkLst>
            <pc:docMk/>
            <pc:sldMk cId="1495374394" sldId="256"/>
            <ac:spMk id="9" creationId="{AB45A142-4255-493C-8284-5D566C121B10}"/>
          </ac:spMkLst>
        </pc:spChg>
        <pc:spChg chg="add del">
          <ac:chgData name="Nguyen Thi Thuy" userId="S::ntthuyy15@ump.edu.vn::51590b7b-a373-4bbe-8e38-44e726520488" providerId="AD" clId="Web-{B13CC409-B23C-7C7A-FD01-5250066FA949}" dt="2021-05-26T12:41:05.579" v="10" actId="14100"/>
          <ac:spMkLst>
            <pc:docMk/>
            <pc:sldMk cId="1495374394" sldId="256"/>
            <ac:spMk id="10" creationId="{91E5A9A7-95C6-4F4F-B00E-C82E07FE62EF}"/>
          </ac:spMkLst>
        </pc:spChg>
        <pc:spChg chg="add del">
          <ac:chgData name="Nguyen Thi Thuy" userId="S::ntthuyy15@ump.edu.vn::51590b7b-a373-4bbe-8e38-44e726520488" providerId="AD" clId="Web-{B13CC409-B23C-7C7A-FD01-5250066FA949}" dt="2021-05-26T12:41:05.579" v="10" actId="14100"/>
          <ac:spMkLst>
            <pc:docMk/>
            <pc:sldMk cId="1495374394" sldId="256"/>
            <ac:spMk id="13" creationId="{D07DD2DE-F619-49DD-B5E7-03A290FF4ED1}"/>
          </ac:spMkLst>
        </pc:spChg>
        <pc:spChg chg="add del">
          <ac:chgData name="Nguyen Thi Thuy" userId="S::ntthuyy15@ump.edu.vn::51590b7b-a373-4bbe-8e38-44e726520488" providerId="AD" clId="Web-{B13CC409-B23C-7C7A-FD01-5250066FA949}" dt="2021-05-26T12:41:05.579" v="10" actId="14100"/>
          <ac:spMkLst>
            <pc:docMk/>
            <pc:sldMk cId="1495374394" sldId="256"/>
            <ac:spMk id="15" creationId="{85149191-5F60-4A28-AAFF-039F96B0F3EC}"/>
          </ac:spMkLst>
        </pc:spChg>
        <pc:spChg chg="add del">
          <ac:chgData name="Nguyen Thi Thuy" userId="S::ntthuyy15@ump.edu.vn::51590b7b-a373-4bbe-8e38-44e726520488" providerId="AD" clId="Web-{B13CC409-B23C-7C7A-FD01-5250066FA949}" dt="2021-05-26T12:41:05.579" v="10" actId="14100"/>
          <ac:spMkLst>
            <pc:docMk/>
            <pc:sldMk cId="1495374394" sldId="256"/>
            <ac:spMk id="17" creationId="{F8260ED5-17F7-4158-B241-D51DD4CF1B7E}"/>
          </ac:spMkLst>
        </pc:spChg>
        <pc:picChg chg="add mod">
          <ac:chgData name="Nguyen Thi Thuy" userId="S::ntthuyy15@ump.edu.vn::51590b7b-a373-4bbe-8e38-44e726520488" providerId="AD" clId="Web-{B13CC409-B23C-7C7A-FD01-5250066FA949}" dt="2021-05-26T14:34:17.969" v="237" actId="14100"/>
          <ac:picMkLst>
            <pc:docMk/>
            <pc:sldMk cId="1495374394" sldId="256"/>
            <ac:picMk id="4" creationId="{82E743A1-28D4-4FB7-AD94-6089872CA170}"/>
          </ac:picMkLst>
        </pc:picChg>
        <pc:cxnChg chg="add del">
          <ac:chgData name="Nguyen Thi Thuy" userId="S::ntthuyy15@ump.edu.vn::51590b7b-a373-4bbe-8e38-44e726520488" providerId="AD" clId="Web-{B13CC409-B23C-7C7A-FD01-5250066FA949}" dt="2021-05-26T12:41:01.516" v="8" actId="14100"/>
          <ac:cxnSpMkLst>
            <pc:docMk/>
            <pc:sldMk cId="1495374394" sldId="256"/>
            <ac:cxnSpMk id="7" creationId="{38FB9660-F42F-4313-BBC4-47C007FE484C}"/>
          </ac:cxnSpMkLst>
        </pc:cxnChg>
        <pc:cxnChg chg="add del">
          <ac:chgData name="Nguyen Thi Thuy" userId="S::ntthuyy15@ump.edu.vn::51590b7b-a373-4bbe-8e38-44e726520488" providerId="AD" clId="Web-{B13CC409-B23C-7C7A-FD01-5250066FA949}" dt="2021-05-26T12:40:37.469" v="4" actId="14100"/>
          <ac:cxnSpMkLst>
            <pc:docMk/>
            <pc:sldMk cId="1495374394" sldId="256"/>
            <ac:cxnSpMk id="11" creationId="{38FB9660-F42F-4313-BBC4-47C007FE484C}"/>
          </ac:cxnSpMkLst>
        </pc:cxnChg>
      </pc:sldChg>
      <pc:sldChg chg="addSp delSp modSp new">
        <pc:chgData name="Nguyen Thi Thuy" userId="S::ntthuyy15@ump.edu.vn::51590b7b-a373-4bbe-8e38-44e726520488" providerId="AD" clId="Web-{B13CC409-B23C-7C7A-FD01-5250066FA949}" dt="2021-05-26T13:56:54.915" v="236" actId="1076"/>
        <pc:sldMkLst>
          <pc:docMk/>
          <pc:sldMk cId="1151779023" sldId="257"/>
        </pc:sldMkLst>
        <pc:spChg chg="mod">
          <ac:chgData name="Nguyen Thi Thuy" userId="S::ntthuyy15@ump.edu.vn::51590b7b-a373-4bbe-8e38-44e726520488" providerId="AD" clId="Web-{B13CC409-B23C-7C7A-FD01-5250066FA949}" dt="2021-05-26T12:59:04.239" v="92" actId="20577"/>
          <ac:spMkLst>
            <pc:docMk/>
            <pc:sldMk cId="1151779023" sldId="257"/>
            <ac:spMk id="2" creationId="{4B09AE97-E40F-4280-AAA1-E1FC5B2D87EF}"/>
          </ac:spMkLst>
        </pc:spChg>
        <pc:spChg chg="del">
          <ac:chgData name="Nguyen Thi Thuy" userId="S::ntthuyy15@ump.edu.vn::51590b7b-a373-4bbe-8e38-44e726520488" providerId="AD" clId="Web-{B13CC409-B23C-7C7A-FD01-5250066FA949}" dt="2021-05-26T12:58:36.661" v="83" actId="1076"/>
          <ac:spMkLst>
            <pc:docMk/>
            <pc:sldMk cId="1151779023" sldId="257"/>
            <ac:spMk id="3" creationId="{7CC72F5C-590F-479C-9B9A-521FF0AD4313}"/>
          </ac:spMkLst>
        </pc:spChg>
        <pc:spChg chg="add">
          <ac:chgData name="Nguyen Thi Thuy" userId="S::ntthuyy15@ump.edu.vn::51590b7b-a373-4bbe-8e38-44e726520488" providerId="AD" clId="Web-{B13CC409-B23C-7C7A-FD01-5250066FA949}" dt="2021-05-26T13:56:30.462" v="226" actId="1076"/>
          <ac:spMkLst>
            <pc:docMk/>
            <pc:sldMk cId="1151779023" sldId="257"/>
            <ac:spMk id="3" creationId="{8E564483-1223-43F7-A1B4-B3954A92029A}"/>
          </ac:spMkLst>
        </pc:spChg>
        <pc:spChg chg="add mod">
          <ac:chgData name="Nguyen Thi Thuy" userId="S::ntthuyy15@ump.edu.vn::51590b7b-a373-4bbe-8e38-44e726520488" providerId="AD" clId="Web-{B13CC409-B23C-7C7A-FD01-5250066FA949}" dt="2021-05-26T13:56:49.384" v="234" actId="20577"/>
          <ac:spMkLst>
            <pc:docMk/>
            <pc:sldMk cId="1151779023" sldId="257"/>
            <ac:spMk id="5" creationId="{8AAC37B9-FE2C-477D-A655-DFBF0979C71F}"/>
          </ac:spMkLst>
        </pc:spChg>
        <pc:picChg chg="add mod ord">
          <ac:chgData name="Nguyen Thi Thuy" userId="S::ntthuyy15@ump.edu.vn::51590b7b-a373-4bbe-8e38-44e726520488" providerId="AD" clId="Web-{B13CC409-B23C-7C7A-FD01-5250066FA949}" dt="2021-05-26T13:56:52.790" v="235" actId="1076"/>
          <ac:picMkLst>
            <pc:docMk/>
            <pc:sldMk cId="1151779023" sldId="257"/>
            <ac:picMk id="4" creationId="{DC6A1422-777F-441F-A411-05DCEDF96CA7}"/>
          </ac:picMkLst>
        </pc:picChg>
        <pc:picChg chg="add mod">
          <ac:chgData name="Nguyen Thi Thuy" userId="S::ntthuyy15@ump.edu.vn::51590b7b-a373-4bbe-8e38-44e726520488" providerId="AD" clId="Web-{B13CC409-B23C-7C7A-FD01-5250066FA949}" dt="2021-05-26T13:56:54.915" v="236" actId="1076"/>
          <ac:picMkLst>
            <pc:docMk/>
            <pc:sldMk cId="1151779023" sldId="257"/>
            <ac:picMk id="6" creationId="{C8A7525E-57DC-4728-8F63-B9CF63F42FEF}"/>
          </ac:picMkLst>
        </pc:picChg>
      </pc:sldChg>
      <pc:sldChg chg="addSp delSp modSp new">
        <pc:chgData name="Nguyen Thi Thuy" userId="S::ntthuyy15@ump.edu.vn::51590b7b-a373-4bbe-8e38-44e726520488" providerId="AD" clId="Web-{B13CC409-B23C-7C7A-FD01-5250066FA949}" dt="2021-05-26T15:47:31.843" v="344" actId="20577"/>
        <pc:sldMkLst>
          <pc:docMk/>
          <pc:sldMk cId="1970456732" sldId="258"/>
        </pc:sldMkLst>
        <pc:spChg chg="mod">
          <ac:chgData name="Nguyen Thi Thuy" userId="S::ntthuyy15@ump.edu.vn::51590b7b-a373-4bbe-8e38-44e726520488" providerId="AD" clId="Web-{B13CC409-B23C-7C7A-FD01-5250066FA949}" dt="2021-05-26T15:47:31.843" v="344" actId="20577"/>
          <ac:spMkLst>
            <pc:docMk/>
            <pc:sldMk cId="1970456732" sldId="258"/>
            <ac:spMk id="2" creationId="{1AE2AB23-BDF8-4740-8C47-E9AB80BA8ADB}"/>
          </ac:spMkLst>
        </pc:spChg>
        <pc:spChg chg="del">
          <ac:chgData name="Nguyen Thi Thuy" userId="S::ntthuyy15@ump.edu.vn::51590b7b-a373-4bbe-8e38-44e726520488" providerId="AD" clId="Web-{B13CC409-B23C-7C7A-FD01-5250066FA949}" dt="2021-05-26T15:45:16.606" v="245" actId="20577"/>
          <ac:spMkLst>
            <pc:docMk/>
            <pc:sldMk cId="1970456732" sldId="258"/>
            <ac:spMk id="3" creationId="{C9166329-FF9E-45CA-95BE-3A5AC0724BF4}"/>
          </ac:spMkLst>
        </pc:spChg>
        <pc:spChg chg="add mod">
          <ac:chgData name="Nguyen Thi Thuy" userId="S::ntthuyy15@ump.edu.vn::51590b7b-a373-4bbe-8e38-44e726520488" providerId="AD" clId="Web-{B13CC409-B23C-7C7A-FD01-5250066FA949}" dt="2021-05-26T15:47:19.858" v="342" actId="20577"/>
          <ac:spMkLst>
            <pc:docMk/>
            <pc:sldMk cId="1970456732" sldId="258"/>
            <ac:spMk id="6" creationId="{F45AEF46-38B2-494D-AC88-DAF1885BD375}"/>
          </ac:spMkLst>
        </pc:spChg>
        <pc:picChg chg="add mod ord">
          <ac:chgData name="Nguyen Thi Thuy" userId="S::ntthuyy15@ump.edu.vn::51590b7b-a373-4bbe-8e38-44e726520488" providerId="AD" clId="Web-{B13CC409-B23C-7C7A-FD01-5250066FA949}" dt="2021-05-26T15:45:22.310" v="246" actId="1076"/>
          <ac:picMkLst>
            <pc:docMk/>
            <pc:sldMk cId="1970456732" sldId="258"/>
            <ac:picMk id="4" creationId="{F8688B2F-0CBD-429B-9BEB-A819708A364E}"/>
          </ac:picMkLst>
        </pc:picChg>
        <pc:picChg chg="add del mod">
          <ac:chgData name="Nguyen Thi Thuy" userId="S::ntthuyy15@ump.edu.vn::51590b7b-a373-4bbe-8e38-44e726520488" providerId="AD" clId="Web-{B13CC409-B23C-7C7A-FD01-5250066FA949}" dt="2021-05-26T15:46:06.404" v="250" actId="20577"/>
          <ac:picMkLst>
            <pc:docMk/>
            <pc:sldMk cId="1970456732" sldId="258"/>
            <ac:picMk id="5" creationId="{FDA299EA-0CE2-4A09-B3AC-4BC690DD1234}"/>
          </ac:picMkLst>
        </pc:picChg>
      </pc:sldChg>
    </pc:docChg>
  </pc:docChgLst>
  <pc:docChgLst>
    <pc:chgData name="Nguyen Thi Thuy" userId="S::ntthuyy15@ump.edu.vn::51590b7b-a373-4bbe-8e38-44e726520488" providerId="AD" clId="Web-{BED13A88-0819-56B0-C3F2-491C374C080D}"/>
    <pc:docChg chg="addSld modSld">
      <pc:chgData name="Nguyen Thi Thuy" userId="S::ntthuyy15@ump.edu.vn::51590b7b-a373-4bbe-8e38-44e726520488" providerId="AD" clId="Web-{BED13A88-0819-56B0-C3F2-491C374C080D}" dt="2021-05-28T01:40:47.475" v="177" actId="20577"/>
      <pc:docMkLst>
        <pc:docMk/>
      </pc:docMkLst>
      <pc:sldChg chg="modSp">
        <pc:chgData name="Nguyen Thi Thuy" userId="S::ntthuyy15@ump.edu.vn::51590b7b-a373-4bbe-8e38-44e726520488" providerId="AD" clId="Web-{BED13A88-0819-56B0-C3F2-491C374C080D}" dt="2021-05-28T01:26:16.223" v="1" actId="20577"/>
        <pc:sldMkLst>
          <pc:docMk/>
          <pc:sldMk cId="1970456732" sldId="258"/>
        </pc:sldMkLst>
        <pc:spChg chg="mod">
          <ac:chgData name="Nguyen Thi Thuy" userId="S::ntthuyy15@ump.edu.vn::51590b7b-a373-4bbe-8e38-44e726520488" providerId="AD" clId="Web-{BED13A88-0819-56B0-C3F2-491C374C080D}" dt="2021-05-28T01:26:16.223" v="1" actId="20577"/>
          <ac:spMkLst>
            <pc:docMk/>
            <pc:sldMk cId="1970456732" sldId="258"/>
            <ac:spMk id="6" creationId="{F45AEF46-38B2-494D-AC88-DAF1885BD375}"/>
          </ac:spMkLst>
        </pc:spChg>
      </pc:sldChg>
      <pc:sldChg chg="modSp new">
        <pc:chgData name="Nguyen Thi Thuy" userId="S::ntthuyy15@ump.edu.vn::51590b7b-a373-4bbe-8e38-44e726520488" providerId="AD" clId="Web-{BED13A88-0819-56B0-C3F2-491C374C080D}" dt="2021-05-28T01:40:47.475" v="177" actId="20577"/>
        <pc:sldMkLst>
          <pc:docMk/>
          <pc:sldMk cId="2648113510" sldId="259"/>
        </pc:sldMkLst>
        <pc:spChg chg="mod">
          <ac:chgData name="Nguyen Thi Thuy" userId="S::ntthuyy15@ump.edu.vn::51590b7b-a373-4bbe-8e38-44e726520488" providerId="AD" clId="Web-{BED13A88-0819-56B0-C3F2-491C374C080D}" dt="2021-05-28T01:36:10.845" v="165" actId="1076"/>
          <ac:spMkLst>
            <pc:docMk/>
            <pc:sldMk cId="2648113510" sldId="259"/>
            <ac:spMk id="2" creationId="{B0A46BB1-C8A6-42B9-BF98-5F18EF4AFC26}"/>
          </ac:spMkLst>
        </pc:spChg>
        <pc:spChg chg="mod">
          <ac:chgData name="Nguyen Thi Thuy" userId="S::ntthuyy15@ump.edu.vn::51590b7b-a373-4bbe-8e38-44e726520488" providerId="AD" clId="Web-{BED13A88-0819-56B0-C3F2-491C374C080D}" dt="2021-05-28T01:40:47.475" v="177" actId="20577"/>
          <ac:spMkLst>
            <pc:docMk/>
            <pc:sldMk cId="2648113510" sldId="259"/>
            <ac:spMk id="3" creationId="{79AF203B-4BCB-4F3A-9116-DEAA95FEE68F}"/>
          </ac:spMkLst>
        </pc:spChg>
      </pc:sldChg>
    </pc:docChg>
  </pc:docChgLst>
  <pc:docChgLst>
    <pc:chgData name="Nguyen Thi Thuy" userId="S::ntthuyy15@ump.edu.vn::51590b7b-a373-4bbe-8e38-44e726520488" providerId="AD" clId="Web-{534127E9-8135-CF6A-724F-31E6C47C9247}"/>
    <pc:docChg chg="addSld delSld modSld">
      <pc:chgData name="Nguyen Thi Thuy" userId="S::ntthuyy15@ump.edu.vn::51590b7b-a373-4bbe-8e38-44e726520488" providerId="AD" clId="Web-{534127E9-8135-CF6A-724F-31E6C47C9247}" dt="2021-05-28T06:43:25.057" v="185" actId="14100"/>
      <pc:docMkLst>
        <pc:docMk/>
      </pc:docMkLst>
      <pc:sldChg chg="modSp">
        <pc:chgData name="Nguyen Thi Thuy" userId="S::ntthuyy15@ump.edu.vn::51590b7b-a373-4bbe-8e38-44e726520488" providerId="AD" clId="Web-{534127E9-8135-CF6A-724F-31E6C47C9247}" dt="2021-05-28T06:43:25.057" v="185" actId="14100"/>
        <pc:sldMkLst>
          <pc:docMk/>
          <pc:sldMk cId="1970456732" sldId="258"/>
        </pc:sldMkLst>
        <pc:spChg chg="mod">
          <ac:chgData name="Nguyen Thi Thuy" userId="S::ntthuyy15@ump.edu.vn::51590b7b-a373-4bbe-8e38-44e726520488" providerId="AD" clId="Web-{534127E9-8135-CF6A-724F-31E6C47C9247}" dt="2021-05-28T02:44:00.338" v="39" actId="20577"/>
          <ac:spMkLst>
            <pc:docMk/>
            <pc:sldMk cId="1970456732" sldId="258"/>
            <ac:spMk id="2" creationId="{1AE2AB23-BDF8-4740-8C47-E9AB80BA8ADB}"/>
          </ac:spMkLst>
        </pc:spChg>
        <pc:picChg chg="mod">
          <ac:chgData name="Nguyen Thi Thuy" userId="S::ntthuyy15@ump.edu.vn::51590b7b-a373-4bbe-8e38-44e726520488" providerId="AD" clId="Web-{534127E9-8135-CF6A-724F-31E6C47C9247}" dt="2021-05-28T06:43:25.057" v="185" actId="14100"/>
          <ac:picMkLst>
            <pc:docMk/>
            <pc:sldMk cId="1970456732" sldId="258"/>
            <ac:picMk id="4" creationId="{F8688B2F-0CBD-429B-9BEB-A819708A364E}"/>
          </ac:picMkLst>
        </pc:picChg>
      </pc:sldChg>
      <pc:sldChg chg="addSp delSp modSp">
        <pc:chgData name="Nguyen Thi Thuy" userId="S::ntthuyy15@ump.edu.vn::51590b7b-a373-4bbe-8e38-44e726520488" providerId="AD" clId="Web-{534127E9-8135-CF6A-724F-31E6C47C9247}" dt="2021-05-28T02:44:04.901" v="41" actId="20577"/>
        <pc:sldMkLst>
          <pc:docMk/>
          <pc:sldMk cId="2648113510" sldId="259"/>
        </pc:sldMkLst>
        <pc:spChg chg="mod">
          <ac:chgData name="Nguyen Thi Thuy" userId="S::ntthuyy15@ump.edu.vn::51590b7b-a373-4bbe-8e38-44e726520488" providerId="AD" clId="Web-{534127E9-8135-CF6A-724F-31E6C47C9247}" dt="2021-05-28T02:44:04.901" v="41" actId="20577"/>
          <ac:spMkLst>
            <pc:docMk/>
            <pc:sldMk cId="2648113510" sldId="259"/>
            <ac:spMk id="2" creationId="{B0A46BB1-C8A6-42B9-BF98-5F18EF4AFC26}"/>
          </ac:spMkLst>
        </pc:spChg>
        <pc:spChg chg="del mod">
          <ac:chgData name="Nguyen Thi Thuy" userId="S::ntthuyy15@ump.edu.vn::51590b7b-a373-4bbe-8e38-44e726520488" providerId="AD" clId="Web-{534127E9-8135-CF6A-724F-31E6C47C9247}" dt="2021-05-28T02:14:17.170" v="3" actId="20577"/>
          <ac:spMkLst>
            <pc:docMk/>
            <pc:sldMk cId="2648113510" sldId="259"/>
            <ac:spMk id="3" creationId="{79AF203B-4BCB-4F3A-9116-DEAA95FEE68F}"/>
          </ac:spMkLst>
        </pc:spChg>
        <pc:spChg chg="add mod">
          <ac:chgData name="Nguyen Thi Thuy" userId="S::ntthuyy15@ump.edu.vn::51590b7b-a373-4bbe-8e38-44e726520488" providerId="AD" clId="Web-{534127E9-8135-CF6A-724F-31E6C47C9247}" dt="2021-05-28T02:23:44.352" v="36" actId="20577"/>
          <ac:spMkLst>
            <pc:docMk/>
            <pc:sldMk cId="2648113510" sldId="259"/>
            <ac:spMk id="6" creationId="{09EAEA5F-DD35-4562-92A3-24958622EB79}"/>
          </ac:spMkLst>
        </pc:spChg>
        <pc:picChg chg="add mod ord">
          <ac:chgData name="Nguyen Thi Thuy" userId="S::ntthuyy15@ump.edu.vn::51590b7b-a373-4bbe-8e38-44e726520488" providerId="AD" clId="Web-{534127E9-8135-CF6A-724F-31E6C47C9247}" dt="2021-05-28T02:14:37.951" v="15" actId="1076"/>
          <ac:picMkLst>
            <pc:docMk/>
            <pc:sldMk cId="2648113510" sldId="259"/>
            <ac:picMk id="4" creationId="{52BBA1B2-46AA-425E-9850-8FBC372C602C}"/>
          </ac:picMkLst>
        </pc:picChg>
        <pc:picChg chg="add mod">
          <ac:chgData name="Nguyen Thi Thuy" userId="S::ntthuyy15@ump.edu.vn::51590b7b-a373-4bbe-8e38-44e726520488" providerId="AD" clId="Web-{534127E9-8135-CF6A-724F-31E6C47C9247}" dt="2021-05-28T02:23:12.476" v="21" actId="1076"/>
          <ac:picMkLst>
            <pc:docMk/>
            <pc:sldMk cId="2648113510" sldId="259"/>
            <ac:picMk id="5" creationId="{95712D4A-CFD7-4B9C-A8C0-C74E7D429952}"/>
          </ac:picMkLst>
        </pc:picChg>
      </pc:sldChg>
      <pc:sldChg chg="addSp delSp modSp new mod setBg">
        <pc:chgData name="Nguyen Thi Thuy" userId="S::ntthuyy15@ump.edu.vn::51590b7b-a373-4bbe-8e38-44e726520488" providerId="AD" clId="Web-{534127E9-8135-CF6A-724F-31E6C47C9247}" dt="2021-05-28T03:14:12.978" v="66" actId="20577"/>
        <pc:sldMkLst>
          <pc:docMk/>
          <pc:sldMk cId="2257715786" sldId="260"/>
        </pc:sldMkLst>
        <pc:spChg chg="mod">
          <ac:chgData name="Nguyen Thi Thuy" userId="S::ntthuyy15@ump.edu.vn::51590b7b-a373-4bbe-8e38-44e726520488" providerId="AD" clId="Web-{534127E9-8135-CF6A-724F-31E6C47C9247}" dt="2021-05-28T03:14:12.978" v="66" actId="20577"/>
          <ac:spMkLst>
            <pc:docMk/>
            <pc:sldMk cId="2257715786" sldId="260"/>
            <ac:spMk id="2" creationId="{D9204857-6BAE-47EA-9C49-55BF901BE29F}"/>
          </ac:spMkLst>
        </pc:spChg>
        <pc:spChg chg="del">
          <ac:chgData name="Nguyen Thi Thuy" userId="S::ntthuyy15@ump.edu.vn::51590b7b-a373-4bbe-8e38-44e726520488" providerId="AD" clId="Web-{534127E9-8135-CF6A-724F-31E6C47C9247}" dt="2021-05-28T03:04:24.953" v="48" actId="20577"/>
          <ac:spMkLst>
            <pc:docMk/>
            <pc:sldMk cId="2257715786" sldId="260"/>
            <ac:spMk id="3" creationId="{9DCF9729-BB5A-40D2-9154-FDEB8FDD1436}"/>
          </ac:spMkLst>
        </pc:spChg>
        <pc:spChg chg="add mod">
          <ac:chgData name="Nguyen Thi Thuy" userId="S::ntthuyy15@ump.edu.vn::51590b7b-a373-4bbe-8e38-44e726520488" providerId="AD" clId="Web-{534127E9-8135-CF6A-724F-31E6C47C9247}" dt="2021-05-28T03:13:53.119" v="63" actId="1076"/>
          <ac:spMkLst>
            <pc:docMk/>
            <pc:sldMk cId="2257715786" sldId="260"/>
            <ac:spMk id="9" creationId="{D7F2C66D-7214-4DDF-B5DE-641C76711C2A}"/>
          </ac:spMkLst>
        </pc:spChg>
        <pc:spChg chg="add">
          <ac:chgData name="Nguyen Thi Thuy" userId="S::ntthuyy15@ump.edu.vn::51590b7b-a373-4bbe-8e38-44e726520488" providerId="AD" clId="Web-{534127E9-8135-CF6A-724F-31E6C47C9247}" dt="2021-05-28T03:13:00.461" v="52" actId="20577"/>
          <ac:spMkLst>
            <pc:docMk/>
            <pc:sldMk cId="2257715786" sldId="260"/>
            <ac:spMk id="12" creationId="{2B566528-1B12-4246-9431-5C2D7D081168}"/>
          </ac:spMkLst>
        </pc:spChg>
        <pc:grpChg chg="add">
          <ac:chgData name="Nguyen Thi Thuy" userId="S::ntthuyy15@ump.edu.vn::51590b7b-a373-4bbe-8e38-44e726520488" providerId="AD" clId="Web-{534127E9-8135-CF6A-724F-31E6C47C9247}" dt="2021-05-28T03:13:00.461" v="52" actId="20577"/>
          <ac:grpSpMkLst>
            <pc:docMk/>
            <pc:sldMk cId="2257715786" sldId="260"/>
            <ac:grpSpMk id="14" creationId="{287F69AB-2350-44E3-9076-00265B93F313}"/>
          </ac:grpSpMkLst>
        </pc:grpChg>
        <pc:grpChg chg="add">
          <ac:chgData name="Nguyen Thi Thuy" userId="S::ntthuyy15@ump.edu.vn::51590b7b-a373-4bbe-8e38-44e726520488" providerId="AD" clId="Web-{534127E9-8135-CF6A-724F-31E6C47C9247}" dt="2021-05-28T03:13:00.461" v="52" actId="20577"/>
          <ac:grpSpMkLst>
            <pc:docMk/>
            <pc:sldMk cId="2257715786" sldId="260"/>
            <ac:grpSpMk id="18" creationId="{3EA7D759-6BEF-4CBD-A325-BCFA77832B3F}"/>
          </ac:grpSpMkLst>
        </pc:grpChg>
        <pc:picChg chg="add mod ord">
          <ac:chgData name="Nguyen Thi Thuy" userId="S::ntthuyy15@ump.edu.vn::51590b7b-a373-4bbe-8e38-44e726520488" providerId="AD" clId="Web-{534127E9-8135-CF6A-724F-31E6C47C9247}" dt="2021-05-28T03:13:35.212" v="60" actId="1076"/>
          <ac:picMkLst>
            <pc:docMk/>
            <pc:sldMk cId="2257715786" sldId="260"/>
            <ac:picMk id="4" creationId="{C0D31C42-9C40-4999-BBF9-EF8E852DBB09}"/>
          </ac:picMkLst>
        </pc:picChg>
        <pc:picChg chg="add mod">
          <ac:chgData name="Nguyen Thi Thuy" userId="S::ntthuyy15@ump.edu.vn::51590b7b-a373-4bbe-8e38-44e726520488" providerId="AD" clId="Web-{534127E9-8135-CF6A-724F-31E6C47C9247}" dt="2021-05-28T03:13:38.775" v="61" actId="1076"/>
          <ac:picMkLst>
            <pc:docMk/>
            <pc:sldMk cId="2257715786" sldId="260"/>
            <ac:picMk id="5" creationId="{B32C16C3-9CEA-49A5-BF4B-31573750F7FB}"/>
          </ac:picMkLst>
        </pc:picChg>
      </pc:sldChg>
      <pc:sldChg chg="addSp modSp new mod setBg">
        <pc:chgData name="Nguyen Thi Thuy" userId="S::ntthuyy15@ump.edu.vn::51590b7b-a373-4bbe-8e38-44e726520488" providerId="AD" clId="Web-{534127E9-8135-CF6A-724F-31E6C47C9247}" dt="2021-05-28T03:23:04.675" v="111" actId="14100"/>
        <pc:sldMkLst>
          <pc:docMk/>
          <pc:sldMk cId="1986305929" sldId="261"/>
        </pc:sldMkLst>
        <pc:spChg chg="mod">
          <ac:chgData name="Nguyen Thi Thuy" userId="S::ntthuyy15@ump.edu.vn::51590b7b-a373-4bbe-8e38-44e726520488" providerId="AD" clId="Web-{534127E9-8135-CF6A-724F-31E6C47C9247}" dt="2021-05-28T03:22:24.268" v="104" actId="14100"/>
          <ac:spMkLst>
            <pc:docMk/>
            <pc:sldMk cId="1986305929" sldId="261"/>
            <ac:spMk id="2" creationId="{8505B31E-0B28-4749-870A-2BDDDD78275F}"/>
          </ac:spMkLst>
        </pc:spChg>
        <pc:spChg chg="mod">
          <ac:chgData name="Nguyen Thi Thuy" userId="S::ntthuyy15@ump.edu.vn::51590b7b-a373-4bbe-8e38-44e726520488" providerId="AD" clId="Web-{534127E9-8135-CF6A-724F-31E6C47C9247}" dt="2021-05-28T03:22:47.081" v="108" actId="1076"/>
          <ac:spMkLst>
            <pc:docMk/>
            <pc:sldMk cId="1986305929" sldId="261"/>
            <ac:spMk id="3" creationId="{0B972C52-D058-4CF0-8101-3AB3F4528638}"/>
          </ac:spMkLst>
        </pc:spChg>
        <pc:spChg chg="add">
          <ac:chgData name="Nguyen Thi Thuy" userId="S::ntthuyy15@ump.edu.vn::51590b7b-a373-4bbe-8e38-44e726520488" providerId="AD" clId="Web-{534127E9-8135-CF6A-724F-31E6C47C9247}" dt="2021-05-28T03:22:24.268" v="104" actId="14100"/>
          <ac:spMkLst>
            <pc:docMk/>
            <pc:sldMk cId="1986305929" sldId="261"/>
            <ac:spMk id="9" creationId="{1A95671B-3CC6-4792-9114-B74FAEA224E6}"/>
          </ac:spMkLst>
        </pc:spChg>
        <pc:picChg chg="add mod">
          <ac:chgData name="Nguyen Thi Thuy" userId="S::ntthuyy15@ump.edu.vn::51590b7b-a373-4bbe-8e38-44e726520488" providerId="AD" clId="Web-{534127E9-8135-CF6A-724F-31E6C47C9247}" dt="2021-05-28T03:23:04.675" v="111" actId="14100"/>
          <ac:picMkLst>
            <pc:docMk/>
            <pc:sldMk cId="1986305929" sldId="261"/>
            <ac:picMk id="4" creationId="{574A6014-EFA4-4C77-8D31-8E45149E109A}"/>
          </ac:picMkLst>
        </pc:picChg>
      </pc:sldChg>
      <pc:sldChg chg="addSp delSp modSp new">
        <pc:chgData name="Nguyen Thi Thuy" userId="S::ntthuyy15@ump.edu.vn::51590b7b-a373-4bbe-8e38-44e726520488" providerId="AD" clId="Web-{534127E9-8135-CF6A-724F-31E6C47C9247}" dt="2021-05-28T03:28:07.899" v="130" actId="14100"/>
        <pc:sldMkLst>
          <pc:docMk/>
          <pc:sldMk cId="4070734566" sldId="262"/>
        </pc:sldMkLst>
        <pc:spChg chg="mod">
          <ac:chgData name="Nguyen Thi Thuy" userId="S::ntthuyy15@ump.edu.vn::51590b7b-a373-4bbe-8e38-44e726520488" providerId="AD" clId="Web-{534127E9-8135-CF6A-724F-31E6C47C9247}" dt="2021-05-28T03:28:07.899" v="130" actId="14100"/>
          <ac:spMkLst>
            <pc:docMk/>
            <pc:sldMk cId="4070734566" sldId="262"/>
            <ac:spMk id="2" creationId="{2EBE5F8A-26FD-4B37-9593-0B69DE7C2BB7}"/>
          </ac:spMkLst>
        </pc:spChg>
        <pc:spChg chg="del">
          <ac:chgData name="Nguyen Thi Thuy" userId="S::ntthuyy15@ump.edu.vn::51590b7b-a373-4bbe-8e38-44e726520488" providerId="AD" clId="Web-{534127E9-8135-CF6A-724F-31E6C47C9247}" dt="2021-05-28T03:27:27.820" v="120" actId="14100"/>
          <ac:spMkLst>
            <pc:docMk/>
            <pc:sldMk cId="4070734566" sldId="262"/>
            <ac:spMk id="3" creationId="{2D66CF4F-7B43-4B13-BE73-92810AA3D957}"/>
          </ac:spMkLst>
        </pc:spChg>
        <pc:picChg chg="add mod ord">
          <ac:chgData name="Nguyen Thi Thuy" userId="S::ntthuyy15@ump.edu.vn::51590b7b-a373-4bbe-8e38-44e726520488" providerId="AD" clId="Web-{534127E9-8135-CF6A-724F-31E6C47C9247}" dt="2021-05-28T03:28:03.274" v="129" actId="1076"/>
          <ac:picMkLst>
            <pc:docMk/>
            <pc:sldMk cId="4070734566" sldId="262"/>
            <ac:picMk id="4" creationId="{C16E8DBA-73B8-4BDD-B93A-05315CDBE914}"/>
          </ac:picMkLst>
        </pc:picChg>
      </pc:sldChg>
      <pc:sldChg chg="addSp delSp modSp new">
        <pc:chgData name="Nguyen Thi Thuy" userId="S::ntthuyy15@ump.edu.vn::51590b7b-a373-4bbe-8e38-44e726520488" providerId="AD" clId="Web-{534127E9-8135-CF6A-724F-31E6C47C9247}" dt="2021-05-28T03:39:09.644" v="145" actId="14100"/>
        <pc:sldMkLst>
          <pc:docMk/>
          <pc:sldMk cId="1533780947" sldId="263"/>
        </pc:sldMkLst>
        <pc:spChg chg="mod">
          <ac:chgData name="Nguyen Thi Thuy" userId="S::ntthuyy15@ump.edu.vn::51590b7b-a373-4bbe-8e38-44e726520488" providerId="AD" clId="Web-{534127E9-8135-CF6A-724F-31E6C47C9247}" dt="2021-05-28T03:32:22.075" v="140" actId="20577"/>
          <ac:spMkLst>
            <pc:docMk/>
            <pc:sldMk cId="1533780947" sldId="263"/>
            <ac:spMk id="2" creationId="{31973F92-47AB-43DC-8A34-922E8D8A8DDF}"/>
          </ac:spMkLst>
        </pc:spChg>
        <pc:spChg chg="del">
          <ac:chgData name="Nguyen Thi Thuy" userId="S::ntthuyy15@ump.edu.vn::51590b7b-a373-4bbe-8e38-44e726520488" providerId="AD" clId="Web-{534127E9-8135-CF6A-724F-31E6C47C9247}" dt="2021-05-28T03:32:06.231" v="132" actId="14100"/>
          <ac:spMkLst>
            <pc:docMk/>
            <pc:sldMk cId="1533780947" sldId="263"/>
            <ac:spMk id="3" creationId="{16589C40-001B-4F40-93EB-8CC0E286C742}"/>
          </ac:spMkLst>
        </pc:spChg>
        <pc:picChg chg="add mod ord">
          <ac:chgData name="Nguyen Thi Thuy" userId="S::ntthuyy15@ump.edu.vn::51590b7b-a373-4bbe-8e38-44e726520488" providerId="AD" clId="Web-{534127E9-8135-CF6A-724F-31E6C47C9247}" dt="2021-05-28T03:32:26.215" v="141" actId="1076"/>
          <ac:picMkLst>
            <pc:docMk/>
            <pc:sldMk cId="1533780947" sldId="263"/>
            <ac:picMk id="4" creationId="{CF07065C-EF80-4339-8787-311FECF3E51D}"/>
          </ac:picMkLst>
        </pc:picChg>
        <pc:picChg chg="add mod">
          <ac:chgData name="Nguyen Thi Thuy" userId="S::ntthuyy15@ump.edu.vn::51590b7b-a373-4bbe-8e38-44e726520488" providerId="AD" clId="Web-{534127E9-8135-CF6A-724F-31E6C47C9247}" dt="2021-05-28T03:39:09.644" v="145" actId="14100"/>
          <ac:picMkLst>
            <pc:docMk/>
            <pc:sldMk cId="1533780947" sldId="263"/>
            <ac:picMk id="5" creationId="{1F68D319-AE23-4BA7-B876-63EBED7196D0}"/>
          </ac:picMkLst>
        </pc:picChg>
      </pc:sldChg>
      <pc:sldChg chg="addSp delSp modSp new">
        <pc:chgData name="Nguyen Thi Thuy" userId="S::ntthuyy15@ump.edu.vn::51590b7b-a373-4bbe-8e38-44e726520488" providerId="AD" clId="Web-{534127E9-8135-CF6A-724F-31E6C47C9247}" dt="2021-05-28T05:39:17.964" v="154" actId="1076"/>
        <pc:sldMkLst>
          <pc:docMk/>
          <pc:sldMk cId="481166550" sldId="264"/>
        </pc:sldMkLst>
        <pc:spChg chg="mod">
          <ac:chgData name="Nguyen Thi Thuy" userId="S::ntthuyy15@ump.edu.vn::51590b7b-a373-4bbe-8e38-44e726520488" providerId="AD" clId="Web-{534127E9-8135-CF6A-724F-31E6C47C9247}" dt="2021-05-28T05:39:15.542" v="153" actId="14100"/>
          <ac:spMkLst>
            <pc:docMk/>
            <pc:sldMk cId="481166550" sldId="264"/>
            <ac:spMk id="2" creationId="{7F90EAE9-C292-4E3D-A348-0CFE5A22BABE}"/>
          </ac:spMkLst>
        </pc:spChg>
        <pc:spChg chg="del">
          <ac:chgData name="Nguyen Thi Thuy" userId="S::ntthuyy15@ump.edu.vn::51590b7b-a373-4bbe-8e38-44e726520488" providerId="AD" clId="Web-{534127E9-8135-CF6A-724F-31E6C47C9247}" dt="2021-05-28T05:38:57.792" v="147" actId="1076"/>
          <ac:spMkLst>
            <pc:docMk/>
            <pc:sldMk cId="481166550" sldId="264"/>
            <ac:spMk id="3" creationId="{9926744C-FCB0-457B-8DEB-D29F525CC7A7}"/>
          </ac:spMkLst>
        </pc:spChg>
        <pc:picChg chg="add mod ord">
          <ac:chgData name="Nguyen Thi Thuy" userId="S::ntthuyy15@ump.edu.vn::51590b7b-a373-4bbe-8e38-44e726520488" providerId="AD" clId="Web-{534127E9-8135-CF6A-724F-31E6C47C9247}" dt="2021-05-28T05:39:17.964" v="154" actId="1076"/>
          <ac:picMkLst>
            <pc:docMk/>
            <pc:sldMk cId="481166550" sldId="264"/>
            <ac:picMk id="4" creationId="{1C81ED22-A633-4274-8746-98629A220570}"/>
          </ac:picMkLst>
        </pc:picChg>
      </pc:sldChg>
      <pc:sldChg chg="addSp delSp modSp new del">
        <pc:chgData name="Nguyen Thi Thuy" userId="S::ntthuyy15@ump.edu.vn::51590b7b-a373-4bbe-8e38-44e726520488" providerId="AD" clId="Web-{534127E9-8135-CF6A-724F-31E6C47C9247}" dt="2021-05-28T05:45:06.206" v="180" actId="14100"/>
        <pc:sldMkLst>
          <pc:docMk/>
          <pc:sldMk cId="986498483" sldId="265"/>
        </pc:sldMkLst>
        <pc:spChg chg="mod">
          <ac:chgData name="Nguyen Thi Thuy" userId="S::ntthuyy15@ump.edu.vn::51590b7b-a373-4bbe-8e38-44e726520488" providerId="AD" clId="Web-{534127E9-8135-CF6A-724F-31E6C47C9247}" dt="2021-05-28T05:41:54.592" v="160" actId="20577"/>
          <ac:spMkLst>
            <pc:docMk/>
            <pc:sldMk cId="986498483" sldId="265"/>
            <ac:spMk id="2" creationId="{ABECF050-5CB9-45DC-88BB-AD5FA47F9119}"/>
          </ac:spMkLst>
        </pc:spChg>
        <pc:spChg chg="del">
          <ac:chgData name="Nguyen Thi Thuy" userId="S::ntthuyy15@ump.edu.vn::51590b7b-a373-4bbe-8e38-44e726520488" providerId="AD" clId="Web-{534127E9-8135-CF6A-724F-31E6C47C9247}" dt="2021-05-28T05:41:56.014" v="161" actId="14100"/>
          <ac:spMkLst>
            <pc:docMk/>
            <pc:sldMk cId="986498483" sldId="265"/>
            <ac:spMk id="3" creationId="{718178AA-3FEB-4C47-99C1-F56BC01F408D}"/>
          </ac:spMkLst>
        </pc:spChg>
        <pc:spChg chg="add mod">
          <ac:chgData name="Nguyen Thi Thuy" userId="S::ntthuyy15@ump.edu.vn::51590b7b-a373-4bbe-8e38-44e726520488" providerId="AD" clId="Web-{534127E9-8135-CF6A-724F-31E6C47C9247}" dt="2021-05-28T05:44:11.783" v="171" actId="20577"/>
          <ac:spMkLst>
            <pc:docMk/>
            <pc:sldMk cId="986498483" sldId="265"/>
            <ac:spMk id="7" creationId="{1D46FBB9-8723-4767-B18B-D41262019F6D}"/>
          </ac:spMkLst>
        </pc:spChg>
        <pc:picChg chg="add del mod ord">
          <ac:chgData name="Nguyen Thi Thuy" userId="S::ntthuyy15@ump.edu.vn::51590b7b-a373-4bbe-8e38-44e726520488" providerId="AD" clId="Web-{534127E9-8135-CF6A-724F-31E6C47C9247}" dt="2021-05-28T05:43:50.314" v="169" actId="14100"/>
          <ac:picMkLst>
            <pc:docMk/>
            <pc:sldMk cId="986498483" sldId="265"/>
            <ac:picMk id="4" creationId="{ECCE045D-519F-424C-8E46-7B9A14868480}"/>
          </ac:picMkLst>
        </pc:picChg>
        <pc:picChg chg="add mod">
          <ac:chgData name="Nguyen Thi Thuy" userId="S::ntthuyy15@ump.edu.vn::51590b7b-a373-4bbe-8e38-44e726520488" providerId="AD" clId="Web-{534127E9-8135-CF6A-724F-31E6C47C9247}" dt="2021-05-28T05:43:29.157" v="168" actId="14100"/>
          <ac:picMkLst>
            <pc:docMk/>
            <pc:sldMk cId="986498483" sldId="265"/>
            <ac:picMk id="5" creationId="{7D8EF7C3-7541-4399-BE6E-AB21A03A0BF1}"/>
          </ac:picMkLst>
        </pc:picChg>
      </pc:sldChg>
      <pc:sldChg chg="addSp delSp modSp new">
        <pc:chgData name="Nguyen Thi Thuy" userId="S::ntthuyy15@ump.edu.vn::51590b7b-a373-4bbe-8e38-44e726520488" providerId="AD" clId="Web-{534127E9-8135-CF6A-724F-31E6C47C9247}" dt="2021-05-28T05:45:19.206" v="184" actId="1076"/>
        <pc:sldMkLst>
          <pc:docMk/>
          <pc:sldMk cId="2946793732" sldId="266"/>
        </pc:sldMkLst>
        <pc:spChg chg="mod">
          <ac:chgData name="Nguyen Thi Thuy" userId="S::ntthuyy15@ump.edu.vn::51590b7b-a373-4bbe-8e38-44e726520488" providerId="AD" clId="Web-{534127E9-8135-CF6A-724F-31E6C47C9247}" dt="2021-05-28T05:45:12.425" v="181" actId="14100"/>
          <ac:spMkLst>
            <pc:docMk/>
            <pc:sldMk cId="2946793732" sldId="266"/>
            <ac:spMk id="2" creationId="{E1BAB434-252E-456B-9101-DC295BAE2877}"/>
          </ac:spMkLst>
        </pc:spChg>
        <pc:spChg chg="del">
          <ac:chgData name="Nguyen Thi Thuy" userId="S::ntthuyy15@ump.edu.vn::51590b7b-a373-4bbe-8e38-44e726520488" providerId="AD" clId="Web-{534127E9-8135-CF6A-724F-31E6C47C9247}" dt="2021-05-28T05:44:34.236" v="173" actId="1076"/>
          <ac:spMkLst>
            <pc:docMk/>
            <pc:sldMk cId="2946793732" sldId="266"/>
            <ac:spMk id="3" creationId="{5CC4E188-DA69-4032-8250-F65BDBA2AB01}"/>
          </ac:spMkLst>
        </pc:spChg>
        <pc:spChg chg="add mod">
          <ac:chgData name="Nguyen Thi Thuy" userId="S::ntthuyy15@ump.edu.vn::51590b7b-a373-4bbe-8e38-44e726520488" providerId="AD" clId="Web-{534127E9-8135-CF6A-724F-31E6C47C9247}" dt="2021-05-28T05:44:58.909" v="179" actId="20577"/>
          <ac:spMkLst>
            <pc:docMk/>
            <pc:sldMk cId="2946793732" sldId="266"/>
            <ac:spMk id="5" creationId="{72219A61-F071-4B78-9551-13A510B2CD6C}"/>
          </ac:spMkLst>
        </pc:spChg>
        <pc:picChg chg="add mod ord">
          <ac:chgData name="Nguyen Thi Thuy" userId="S::ntthuyy15@ump.edu.vn::51590b7b-a373-4bbe-8e38-44e726520488" providerId="AD" clId="Web-{534127E9-8135-CF6A-724F-31E6C47C9247}" dt="2021-05-28T05:45:19.206" v="184" actId="1076"/>
          <ac:picMkLst>
            <pc:docMk/>
            <pc:sldMk cId="2946793732" sldId="266"/>
            <ac:picMk id="6" creationId="{976F6E46-8370-454F-9A47-47A764C73178}"/>
          </ac:picMkLst>
        </pc:picChg>
      </pc:sldChg>
    </pc:docChg>
  </pc:docChgLst>
  <pc:docChgLst>
    <pc:chgData name="Nguyen Van Thai Thanh" userId="efe48e9e-abaa-4a82-8677-c996e7a91e96" providerId="ADAL" clId="{DEAE3FF9-B995-46F6-9D32-A645FE108D71}"/>
    <pc:docChg chg="addSld modSld sldOrd">
      <pc:chgData name="Nguyen Van Thai Thanh" userId="efe48e9e-abaa-4a82-8677-c996e7a91e96" providerId="ADAL" clId="{DEAE3FF9-B995-46F6-9D32-A645FE108D71}" dt="2021-06-04T11:03:08.730" v="193"/>
      <pc:docMkLst>
        <pc:docMk/>
      </pc:docMkLst>
      <pc:sldChg chg="modSp add mod ord">
        <pc:chgData name="Nguyen Van Thai Thanh" userId="efe48e9e-abaa-4a82-8677-c996e7a91e96" providerId="ADAL" clId="{DEAE3FF9-B995-46F6-9D32-A645FE108D71}" dt="2021-06-02T01:24:43.745" v="129" actId="20577"/>
        <pc:sldMkLst>
          <pc:docMk/>
          <pc:sldMk cId="2479627827" sldId="265"/>
        </pc:sldMkLst>
        <pc:spChg chg="mod">
          <ac:chgData name="Nguyen Van Thai Thanh" userId="efe48e9e-abaa-4a82-8677-c996e7a91e96" providerId="ADAL" clId="{DEAE3FF9-B995-46F6-9D32-A645FE108D71}" dt="2021-06-02T01:24:43.745" v="129" actId="20577"/>
          <ac:spMkLst>
            <pc:docMk/>
            <pc:sldMk cId="2479627827" sldId="265"/>
            <ac:spMk id="3" creationId="{139D5992-74CA-4E5E-831D-1F8F99FB57FF}"/>
          </ac:spMkLst>
        </pc:spChg>
      </pc:sldChg>
      <pc:sldChg chg="add">
        <pc:chgData name="Nguyen Van Thai Thanh" userId="efe48e9e-abaa-4a82-8677-c996e7a91e96" providerId="ADAL" clId="{DEAE3FF9-B995-46F6-9D32-A645FE108D71}" dt="2021-06-02T01:41:10.735" v="130"/>
        <pc:sldMkLst>
          <pc:docMk/>
          <pc:sldMk cId="3761949567" sldId="267"/>
        </pc:sldMkLst>
      </pc:sldChg>
      <pc:sldChg chg="add">
        <pc:chgData name="Nguyen Van Thai Thanh" userId="efe48e9e-abaa-4a82-8677-c996e7a91e96" providerId="ADAL" clId="{DEAE3FF9-B995-46F6-9D32-A645FE108D71}" dt="2021-06-02T02:00:45.017" v="131"/>
        <pc:sldMkLst>
          <pc:docMk/>
          <pc:sldMk cId="2330885066" sldId="277"/>
        </pc:sldMkLst>
      </pc:sldChg>
      <pc:sldChg chg="add ord">
        <pc:chgData name="Nguyen Van Thai Thanh" userId="efe48e9e-abaa-4a82-8677-c996e7a91e96" providerId="ADAL" clId="{DEAE3FF9-B995-46F6-9D32-A645FE108D71}" dt="2021-05-28T12:40:38.271" v="4"/>
        <pc:sldMkLst>
          <pc:docMk/>
          <pc:sldMk cId="3475799412" sldId="285"/>
        </pc:sldMkLst>
      </pc:sldChg>
      <pc:sldChg chg="add ord modNotesTx">
        <pc:chgData name="Nguyen Van Thai Thanh" userId="efe48e9e-abaa-4a82-8677-c996e7a91e96" providerId="ADAL" clId="{DEAE3FF9-B995-46F6-9D32-A645FE108D71}" dt="2021-06-02T02:35:55.729" v="184" actId="20577"/>
        <pc:sldMkLst>
          <pc:docMk/>
          <pc:sldMk cId="3980557229" sldId="286"/>
        </pc:sldMkLst>
      </pc:sldChg>
      <pc:sldChg chg="add modNotesTx">
        <pc:chgData name="Nguyen Van Thai Thanh" userId="efe48e9e-abaa-4a82-8677-c996e7a91e96" providerId="ADAL" clId="{DEAE3FF9-B995-46F6-9D32-A645FE108D71}" dt="2021-06-02T02:44:37.304" v="189" actId="20577"/>
        <pc:sldMkLst>
          <pc:docMk/>
          <pc:sldMk cId="3656688569" sldId="287"/>
        </pc:sldMkLst>
      </pc:sldChg>
      <pc:sldChg chg="add">
        <pc:chgData name="Nguyen Van Thai Thanh" userId="efe48e9e-abaa-4a82-8677-c996e7a91e96" providerId="ADAL" clId="{DEAE3FF9-B995-46F6-9D32-A645FE108D71}" dt="2021-06-04T08:44:35.312" v="190"/>
        <pc:sldMkLst>
          <pc:docMk/>
          <pc:sldMk cId="2141514308" sldId="306"/>
        </pc:sldMkLst>
      </pc:sldChg>
      <pc:sldChg chg="add">
        <pc:chgData name="Nguyen Van Thai Thanh" userId="efe48e9e-abaa-4a82-8677-c996e7a91e96" providerId="ADAL" clId="{DEAE3FF9-B995-46F6-9D32-A645FE108D71}" dt="2021-06-04T10:48:55.060" v="191"/>
        <pc:sldMkLst>
          <pc:docMk/>
          <pc:sldMk cId="872582671" sldId="321"/>
        </pc:sldMkLst>
      </pc:sldChg>
      <pc:sldChg chg="add">
        <pc:chgData name="Nguyen Van Thai Thanh" userId="efe48e9e-abaa-4a82-8677-c996e7a91e96" providerId="ADAL" clId="{DEAE3FF9-B995-46F6-9D32-A645FE108D71}" dt="2021-06-04T10:49:11.383" v="192"/>
        <pc:sldMkLst>
          <pc:docMk/>
          <pc:sldMk cId="2758878278" sldId="325"/>
        </pc:sldMkLst>
      </pc:sldChg>
      <pc:sldChg chg="add">
        <pc:chgData name="Nguyen Van Thai Thanh" userId="efe48e9e-abaa-4a82-8677-c996e7a91e96" providerId="ADAL" clId="{DEAE3FF9-B995-46F6-9D32-A645FE108D71}" dt="2021-06-04T11:03:08.730" v="193"/>
        <pc:sldMkLst>
          <pc:docMk/>
          <pc:sldMk cId="3370533113" sldId="328"/>
        </pc:sldMkLst>
      </pc:sldChg>
      <pc:sldChg chg="ord">
        <pc:chgData name="Nguyen Van Thai Thanh" userId="efe48e9e-abaa-4a82-8677-c996e7a91e96" providerId="ADAL" clId="{DEAE3FF9-B995-46F6-9D32-A645FE108D71}" dt="2021-05-28T12:40:39.142" v="6"/>
        <pc:sldMkLst>
          <pc:docMk/>
          <pc:sldMk cId="1030573766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21BB-3A9B-4CEC-82DD-09DDF0475D22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DFDCD-385F-4C9A-903C-9360CA49B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60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931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24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66B, 67D, 68A, 69D- </a:t>
            </a:r>
            <a:r>
              <a:rPr lang="en-US" err="1"/>
              <a:t>Câu</a:t>
            </a:r>
            <a:r>
              <a:rPr lang="en-US"/>
              <a:t> 69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nh</a:t>
            </a:r>
            <a:r>
              <a:rPr lang="vi-VN"/>
              <a:t>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. 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3538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70D, 71A, 72C hay D????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961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6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29. A, 30. D, 31. 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315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vi-VN" dirty="0"/>
              <a:t>A, 2. B, 3. B, 4. D, 5. D</a:t>
            </a:r>
          </a:p>
          <a:p>
            <a:pPr marL="228600" indent="-228600">
              <a:buAutoNum type="arabicPeriod"/>
            </a:pPr>
            <a:endParaRPr lang="vi-VN" dirty="0"/>
          </a:p>
          <a:p>
            <a:pPr marL="0" indent="0">
              <a:buNone/>
            </a:pPr>
            <a:r>
              <a:rPr lang="vi-VN" dirty="0"/>
              <a:t>Jz&gt;12cm nghĩ nhiều. &lt; 8cm -&gt; loại trừ. 8-12, sử dụng so sánh với bề dày 40%.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5826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 C, 12. B,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0912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1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92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52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TN14-2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09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TN13-1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3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LT13-1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DFDCD-385F-4C9A-903C-9360CA49B8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45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Y14 HK1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DFDCD-385F-4C9A-903C-9360CA49B8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10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Y14 HKII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DFDCD-385F-4C9A-903C-9360CA49B8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3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HK II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II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DFDCD-385F-4C9A-903C-9360CA49B8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Y14 hk2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DFDCD-385F-4C9A-903C-9360CA49B8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14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Y14 HKII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DFDCD-385F-4C9A-903C-9360CA49B8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66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Y14 HKII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DFDCD-385F-4C9A-903C-9360CA49B8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24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3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 </a:t>
            </a:r>
            <a:r>
              <a:rPr lang="en-US" dirty="0" err="1"/>
              <a:t>Phôi</a:t>
            </a:r>
            <a:r>
              <a:rPr lang="en-US" dirty="0"/>
              <a:t> </a:t>
            </a:r>
            <a:r>
              <a:rPr lang="en-US" dirty="0" err="1"/>
              <a:t>dâu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3-4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phôi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5-6 </a:t>
            </a:r>
            <a:r>
              <a:rPr lang="en-US" dirty="0" err="1"/>
              <a:t>ngày</a:t>
            </a:r>
            <a:r>
              <a:rPr lang="en-US" dirty="0"/>
              <a:t>. -&gt; 20/2: 2 </a:t>
            </a:r>
            <a:r>
              <a:rPr lang="en-US" dirty="0" err="1"/>
              <a:t>tuần</a:t>
            </a:r>
            <a:r>
              <a:rPr lang="en-US" dirty="0"/>
              <a:t> 6 </a:t>
            </a:r>
            <a:r>
              <a:rPr lang="en-US" dirty="0" err="1"/>
              <a:t>ngày</a:t>
            </a:r>
            <a:r>
              <a:rPr lang="en-US" dirty="0"/>
              <a:t> -&gt; </a:t>
            </a:r>
            <a:r>
              <a:rPr lang="en-US" dirty="0" err="1"/>
              <a:t>thêm</a:t>
            </a:r>
            <a:r>
              <a:rPr lang="en-US" dirty="0"/>
              <a:t> 4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20/3: 6 </a:t>
            </a:r>
            <a:r>
              <a:rPr lang="en-US" dirty="0" err="1"/>
              <a:t>tuần</a:t>
            </a:r>
            <a:r>
              <a:rPr lang="en-US" dirty="0"/>
              <a:t> 6 </a:t>
            </a:r>
            <a:r>
              <a:rPr lang="en-US" dirty="0" err="1"/>
              <a:t>ngày</a:t>
            </a:r>
            <a:r>
              <a:rPr lang="en-US" dirty="0"/>
              <a:t> (D)</a:t>
            </a:r>
          </a:p>
          <a:p>
            <a:pPr marL="228600" indent="-228600">
              <a:buAutoNum type="arabicPeriod" startAt="11"/>
            </a:pP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A,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Thắc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: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chaẩn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nghén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ở </a:t>
            </a:r>
            <a:r>
              <a:rPr lang="en-US" dirty="0" err="1"/>
              <a:t>thai</a:t>
            </a:r>
            <a:r>
              <a:rPr lang="en-US" dirty="0"/>
              <a:t> IVF</a:t>
            </a:r>
          </a:p>
          <a:p>
            <a:pPr marL="171450" indent="-171450">
              <a:buFontTx/>
              <a:buChar char="-"/>
            </a:pPr>
            <a:r>
              <a:rPr lang="en-US" dirty="0"/>
              <a:t>Thai IVF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12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</a:t>
            </a:r>
          </a:p>
          <a:p>
            <a:r>
              <a:rPr lang="en-US" dirty="0"/>
              <a:t>Theo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chót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: 8 </a:t>
            </a:r>
            <a:r>
              <a:rPr lang="en-US" dirty="0" err="1"/>
              <a:t>tuần</a:t>
            </a:r>
            <a:r>
              <a:rPr lang="en-US" dirty="0"/>
              <a:t> 2 </a:t>
            </a:r>
            <a:r>
              <a:rPr lang="en-US" dirty="0" err="1"/>
              <a:t>ngày</a:t>
            </a:r>
            <a:endParaRPr lang="en-US" dirty="0"/>
          </a:p>
          <a:p>
            <a:r>
              <a:rPr lang="en-US" dirty="0"/>
              <a:t>Theo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8 </a:t>
            </a:r>
            <a:r>
              <a:rPr lang="en-US" dirty="0" err="1"/>
              <a:t>tuần</a:t>
            </a:r>
            <a:endParaRPr lang="en-US" dirty="0"/>
          </a:p>
          <a:p>
            <a:r>
              <a:rPr lang="en-US" dirty="0" err="1"/>
              <a:t>Nhưng</a:t>
            </a:r>
            <a:r>
              <a:rPr lang="en-US" dirty="0"/>
              <a:t> do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A</a:t>
            </a:r>
          </a:p>
          <a:p>
            <a:r>
              <a:rPr lang="en-US" dirty="0"/>
              <a:t>13.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lamda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Y: song </a:t>
            </a:r>
            <a:r>
              <a:rPr lang="en-US" dirty="0" err="1"/>
              <a:t>thai</a:t>
            </a:r>
            <a:r>
              <a:rPr lang="en-US" dirty="0"/>
              <a:t> 2 </a:t>
            </a:r>
            <a:r>
              <a:rPr lang="en-US" dirty="0" err="1"/>
              <a:t>nhau</a:t>
            </a:r>
            <a:r>
              <a:rPr lang="en-US" dirty="0"/>
              <a:t> 2 </a:t>
            </a:r>
            <a:r>
              <a:rPr lang="en-US" dirty="0" err="1"/>
              <a:t>ối</a:t>
            </a:r>
            <a:r>
              <a:rPr lang="en-US" dirty="0"/>
              <a:t>.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T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lamda</a:t>
            </a:r>
            <a:r>
              <a:rPr lang="en-US" dirty="0"/>
              <a:t>)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song </a:t>
            </a:r>
            <a:r>
              <a:rPr lang="en-US" dirty="0" err="1"/>
              <a:t>thai</a:t>
            </a:r>
            <a:r>
              <a:rPr lang="en-US" dirty="0"/>
              <a:t> 1 </a:t>
            </a:r>
            <a:r>
              <a:rPr lang="en-US" dirty="0" err="1"/>
              <a:t>nhau</a:t>
            </a:r>
            <a:r>
              <a:rPr lang="en-US" dirty="0"/>
              <a:t> 2 </a:t>
            </a:r>
            <a:r>
              <a:rPr lang="en-US" dirty="0" err="1"/>
              <a:t>ối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1 </a:t>
            </a:r>
            <a:r>
              <a:rPr lang="en-US" dirty="0" err="1"/>
              <a:t>nhau</a:t>
            </a:r>
            <a:r>
              <a:rPr lang="en-US" dirty="0"/>
              <a:t>, 1ối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rát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chết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chết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. </a:t>
            </a:r>
          </a:p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: 1 </a:t>
            </a:r>
            <a:r>
              <a:rPr lang="en-US" dirty="0" err="1"/>
              <a:t>thai</a:t>
            </a:r>
            <a:r>
              <a:rPr lang="en-US" dirty="0"/>
              <a:t> CRL 14, 1 </a:t>
            </a:r>
            <a:r>
              <a:rPr lang="en-US" dirty="0" err="1"/>
              <a:t>thai</a:t>
            </a:r>
            <a:r>
              <a:rPr lang="en-US" dirty="0"/>
              <a:t> 5 -&gt;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86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C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thằng</a:t>
            </a:r>
            <a:r>
              <a:rPr lang="en-US" dirty="0"/>
              <a:t> c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(a </a:t>
            </a:r>
            <a:r>
              <a:rPr lang="en-US" dirty="0" err="1"/>
              <a:t>và</a:t>
            </a:r>
            <a:r>
              <a:rPr lang="en-US" dirty="0"/>
              <a:t> d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FSH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thôi</a:t>
            </a:r>
            <a:r>
              <a:rPr lang="en-US" dirty="0"/>
              <a:t>,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thằng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)</a:t>
            </a:r>
          </a:p>
          <a:p>
            <a:r>
              <a:rPr lang="en-US" dirty="0"/>
              <a:t>8.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rụng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. </a:t>
            </a:r>
          </a:p>
          <a:p>
            <a:r>
              <a:rPr lang="en-US" dirty="0"/>
              <a:t>AMH </a:t>
            </a:r>
            <a:r>
              <a:rPr lang="en-US" dirty="0" err="1"/>
              <a:t>nồng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suốt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. </a:t>
            </a:r>
          </a:p>
          <a:p>
            <a:r>
              <a:rPr lang="en-US" dirty="0" err="1"/>
              <a:t>Chọn</a:t>
            </a:r>
            <a:r>
              <a:rPr lang="en-US" dirty="0"/>
              <a:t> C.</a:t>
            </a:r>
          </a:p>
          <a:p>
            <a:r>
              <a:rPr lang="en-US" dirty="0" err="1"/>
              <a:t>Thắc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8: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AMH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FSH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. AMH </a:t>
            </a:r>
            <a:r>
              <a:rPr lang="en-US" dirty="0" err="1"/>
              <a:t>có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6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1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3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Y1</a:t>
            </a:r>
            <a:r>
              <a:rPr lang="en-US" dirty="0"/>
              <a:t>3 </a:t>
            </a:r>
            <a:r>
              <a:rPr lang="en-US" dirty="0" err="1"/>
              <a:t>giữa</a:t>
            </a:r>
            <a:r>
              <a:rPr lang="en-US" dirty="0"/>
              <a:t> kỳ-HK1</a:t>
            </a:r>
          </a:p>
          <a:p>
            <a:r>
              <a:rPr lang="en-US" dirty="0"/>
              <a:t>47. A, 48. B? A?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1213-1DD6-4618-927E-95673945BA97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9944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1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50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5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nkLK-Sfblf_pvNxytYyaF2d48Xt7uaeN/view?usp=sharing" TargetMode="External"/><Relationship Id="rId2" Type="http://schemas.openxmlformats.org/officeDocument/2006/relationships/hyperlink" Target="https://www.ncbi.nlm.nih.gov/pmc/articles/PMC624345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-hubtw.hkvisa.net/10.1016/j.bpobgyn.2013.11.00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TN Y12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38D896-BCD9-4629-B042-36D469E1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4" y="0"/>
            <a:ext cx="9037173" cy="25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3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19500"/>
            <a:ext cx="9144000" cy="32385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Y2013LT-L1 B: FIGO2 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chảy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-&gt; SPRM. 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VẬY THÌ CÓ TR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ƯỜNG HỢP NÀO MÌNH PHẢI CHỌN PHẪU THUẬT TỪ ĐẦU.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FBB46-1498-4800-9228-424F63BE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87"/>
            <a:ext cx="9144000" cy="18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7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</p:spTree>
    <p:extLst>
      <p:ext uri="{BB962C8B-B14F-4D97-AF65-F5344CB8AC3E}">
        <p14:creationId xmlns:p14="http://schemas.microsoft.com/office/powerpoint/2010/main" val="284752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Y2012-L1 C: hay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5D52C-3CA7-47CC-94A8-3EC6B535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261"/>
            <a:ext cx="9144000" cy="16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</p:spTree>
    <p:extLst>
      <p:ext uri="{BB962C8B-B14F-4D97-AF65-F5344CB8AC3E}">
        <p14:creationId xmlns:p14="http://schemas.microsoft.com/office/powerpoint/2010/main" val="256259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69884"/>
            <a:ext cx="9144000" cy="278811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Y2012-L2B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55157-4046-4F70-87E5-BEA496C3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424"/>
            <a:ext cx="9144000" cy="3591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D46538-4B3B-4A1E-B91C-FEB96DD50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73312"/>
            <a:ext cx="3544866" cy="6793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017F04-103B-4402-9793-30CF39E29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854" y="2298195"/>
            <a:ext cx="5124197" cy="35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8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</p:spTree>
    <p:extLst>
      <p:ext uri="{BB962C8B-B14F-4D97-AF65-F5344CB8AC3E}">
        <p14:creationId xmlns:p14="http://schemas.microsoft.com/office/powerpoint/2010/main" val="400517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5EC3-94E1-4D2E-A8C5-D3AD7E038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731"/>
            <a:ext cx="9144000" cy="39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5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Y14-HK2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D2E75-4D93-41D6-AF2B-18B686FA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7214"/>
            <a:ext cx="9143999" cy="33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8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</p:spTree>
    <p:extLst>
      <p:ext uri="{BB962C8B-B14F-4D97-AF65-F5344CB8AC3E}">
        <p14:creationId xmlns:p14="http://schemas.microsoft.com/office/powerpoint/2010/main" val="418811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Y11-HK2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88207-0DC1-4826-BFD6-A23DDD4BE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607"/>
            <a:ext cx="9144000" cy="3620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5950D-9A46-40A9-B93C-DE1B1DE9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254" y="838199"/>
            <a:ext cx="1439775" cy="8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8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AE4D3-7FA4-422B-B17B-B6CEFAB33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25436" cy="451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54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EC28A-34A3-4FEB-BB8D-12309F052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0519"/>
            <a:ext cx="896753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8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Y11-HK2</a:t>
            </a:r>
            <a:endParaRPr lang="en-US" sz="200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77A9D-42A5-4B97-8840-42B257A80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33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ylt13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02E86AF-84B8-4B43-8A35-53319B93A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" y="1408289"/>
            <a:ext cx="8926958" cy="15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1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011CED2-F635-45EE-9773-E729D65DB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70" y="814352"/>
            <a:ext cx="8083550" cy="26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AA40E-1F6F-493A-A803-3B714158D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0"/>
            <a:ext cx="9144000" cy="59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60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F7C136-22CB-4759-AD9C-34D3DDD9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5036" cy="1518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14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7E69-092F-43E5-B038-5033E991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4873-67AA-41EE-82FF-EC156F9E2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7202F7-7E5C-4DE0-AF51-9423BFFEA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68"/>
            <a:ext cx="8980398" cy="171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280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3D87-AAC4-4582-913C-9CC1502C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DB9D-F7EF-4108-8A1B-040992EB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1ED7-F8F2-40FD-BD03-47E6B275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74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EC53-1E26-48BF-A664-60FFD844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03E1-378A-498F-94AB-A7C3D3375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0A164-6B52-40C3-B678-5E3A9A36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4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AB2D-9CC4-4DF9-A2B9-F0FDA39C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44F0-121E-4741-AA28-0A64B5C18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0AC6AC-8411-47BD-A3BE-ACFD42D3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2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34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LT13-1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C3872-F14D-4FE3-A687-89764F3B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57256" cy="149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16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5CE7-D595-4366-93B8-5FC4B097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82FB-7DAA-4255-A641-D961D6831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E4820D-0B8C-4058-A67C-1557991EB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65294" cy="393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349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1E00-B8A9-4A6E-9D11-69DBF4E8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F72B7-7DF4-40E4-A72B-C64E8E64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9A0150-04D1-4F16-A8F8-1E6F1FAE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360" cy="3533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736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18C7-6550-4154-996E-6FB0C48E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5F14-737F-4D46-8490-CBEF38EB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BCD371-9A68-4FED-B421-436DD10D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7185" cy="463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536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02CC-727D-43F9-9525-59A6366C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154" y="2570103"/>
            <a:ext cx="7886700" cy="1325563"/>
          </a:xfrm>
        </p:spPr>
        <p:txBody>
          <a:bodyPr>
            <a:noAutofit/>
          </a:bodyPr>
          <a:lstStyle/>
          <a:p>
            <a:r>
              <a:rPr lang="en-US" sz="15000" b="1" dirty="0">
                <a:solidFill>
                  <a:srgbClr val="FF0000"/>
                </a:solidFill>
                <a:highlight>
                  <a:srgbClr val="FFFF00"/>
                </a:highlight>
              </a:rPr>
              <a:t>SẢN Y4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DA6B-E604-4F9F-8116-56EFE9F17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47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9121F-E700-4A79-AA61-8B1ADA8E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FAE6D-DCEC-4456-9753-67B7F8D9B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B0BCB-D8D8-47E3-9EB4-59D1EB21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8" y="365126"/>
            <a:ext cx="8916644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9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441C-FE11-4054-BDB9-A0BF5F83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C510E-46BF-4F29-9354-07BEFAFE3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6EA3-BB7C-4345-A0C1-5375DB24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8" y="75594"/>
            <a:ext cx="8402223" cy="2684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6E39CA-59E8-4880-836C-9362BA9CB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88" y="2600923"/>
            <a:ext cx="683037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14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ECF0-E4F9-4BE3-B69B-253662C0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song </a:t>
            </a:r>
            <a:r>
              <a:rPr lang="en-US" dirty="0" err="1"/>
              <a:t>thai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B12F0-97A0-48F0-B027-24733E42F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221"/>
          </a:xfrm>
        </p:spPr>
        <p:txBody>
          <a:bodyPr>
            <a:normAutofit/>
          </a:bodyPr>
          <a:lstStyle/>
          <a:p>
            <a:r>
              <a:rPr lang="en-US" sz="2000" dirty="0"/>
              <a:t>1. https://pubmed.ncbi.nlm.nih.gov/26540215/</a:t>
            </a:r>
          </a:p>
          <a:p>
            <a:r>
              <a:rPr lang="en-US" sz="2000" dirty="0"/>
              <a:t>2.https://www.ncbi.nlm.nih.gov/pmc/articles/PMC3430049/</a:t>
            </a:r>
          </a:p>
          <a:p>
            <a:r>
              <a:rPr lang="en-US" sz="2000" dirty="0"/>
              <a:t>3. </a:t>
            </a:r>
            <a:r>
              <a:rPr lang="en-US" sz="2000" dirty="0">
                <a:hlinkClick r:id="rId2"/>
              </a:rPr>
              <a:t>https://www.ncbi.nlm.nih.gov/pmc/articles/PMC6243450/</a:t>
            </a:r>
            <a:endParaRPr lang="en-US" sz="2000" dirty="0"/>
          </a:p>
          <a:p>
            <a:r>
              <a:rPr lang="en-US" sz="2000" dirty="0"/>
              <a:t>4. </a:t>
            </a:r>
            <a:r>
              <a:rPr lang="en-US" sz="2000" dirty="0">
                <a:hlinkClick r:id="rId3"/>
              </a:rPr>
              <a:t>https://drive.google.com/file/d/1nkLK-Sfblf_pvNxytYyaF2d48Xt7uaeN/view?usp=sharing</a:t>
            </a:r>
            <a:endParaRPr lang="en-US" sz="2000" dirty="0"/>
          </a:p>
          <a:p>
            <a:r>
              <a:rPr lang="en-US" sz="2000" dirty="0"/>
              <a:t>5. </a:t>
            </a:r>
            <a:r>
              <a:rPr lang="en-US" sz="2000" dirty="0">
                <a:hlinkClick r:id="rId4"/>
              </a:rPr>
              <a:t>https://sci-hubtw.hkvisa.net/10.1016/j.bpobgyn.2013.11.006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9A030-681C-4343-9C15-7021DDE15182}"/>
              </a:ext>
            </a:extLst>
          </p:cNvPr>
          <p:cNvSpPr txBox="1"/>
          <p:nvPr/>
        </p:nvSpPr>
        <p:spPr>
          <a:xfrm>
            <a:off x="628650" y="56750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3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805B-286F-45DD-ADA2-ADAF1F40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1A9EB-032C-4F67-A91C-9AD8C00D0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582" y="365126"/>
            <a:ext cx="8608551" cy="281834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A0270F-A350-434E-ADC6-C2DADFCC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0945"/>
            <a:ext cx="9144000" cy="19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3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7F0E-8004-4535-BEB8-0D98374F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9A81-E859-407E-B17F-16E1D514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3D7D4-39CA-4BFC-8116-339D87CF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7" y="2752630"/>
            <a:ext cx="867848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54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6CDA-3465-44F4-A047-18CE282E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1600-5E4D-4A06-A450-11D4EAFEA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E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LT2-2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187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3835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2E16-66E6-44C5-8EC2-9EFCE265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0E7A-08E8-452D-AAE2-E6859849A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3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TN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y12-2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26449B-A9BE-4D83-8AFB-A63F869D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665273" cy="224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42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YLT2018-L2 E 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HSIL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nạo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LSIL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Lugol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D8A92-F01D-453A-840F-E2190BBB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67"/>
            <a:ext cx="9144000" cy="31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9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4316"/>
            <a:ext cx="9144000" cy="1403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/>
              <a:t>Y1</a:t>
            </a:r>
            <a:r>
              <a:rPr lang="en-US" sz="2000"/>
              <a:t>3 </a:t>
            </a:r>
            <a:r>
              <a:rPr lang="en-US" sz="2000" err="1"/>
              <a:t>giữa</a:t>
            </a:r>
            <a:r>
              <a:rPr lang="en-US" sz="2000"/>
              <a:t> kỳ-HK1</a:t>
            </a:r>
            <a:r>
              <a:rPr lang="en-US" sz="200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BDE6A-AB52-4CD6-AE8B-E02C9DD9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3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</p:spTree>
    <p:extLst>
      <p:ext uri="{BB962C8B-B14F-4D97-AF65-F5344CB8AC3E}">
        <p14:creationId xmlns:p14="http://schemas.microsoft.com/office/powerpoint/2010/main" val="103057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177229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nang bì (bóng lưng: vì có phản âm rất mạnh tức cản âm lớn) thiếu kích thước &lt;10cm (100%) -&gt;chưa rõ.  Thắc mắc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ECEAD-7F65-4690-9EF2-5BE42A97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68"/>
            <a:ext cx="9144000" cy="32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723</Words>
  <Application>Microsoft Office PowerPoint</Application>
  <PresentationFormat>On-screen Show (4:3)</PresentationFormat>
  <Paragraphs>100</Paragraphs>
  <Slides>40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SẢN Y4</vt:lpstr>
      <vt:lpstr>PowerPoint Presentation</vt:lpstr>
      <vt:lpstr>PowerPoint Presentation</vt:lpstr>
      <vt:lpstr>Tham khảo tài liệu cho song thai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Nguyen Thi Thuy</cp:lastModifiedBy>
  <cp:revision>3</cp:revision>
  <dcterms:created xsi:type="dcterms:W3CDTF">2021-05-26T10:18:37Z</dcterms:created>
  <dcterms:modified xsi:type="dcterms:W3CDTF">2021-06-17T08:52:06Z</dcterms:modified>
</cp:coreProperties>
</file>